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4"/>
  </p:sldMasterIdLst>
  <p:notesMasterIdLst>
    <p:notesMasterId r:id="rId27"/>
  </p:notesMasterIdLst>
  <p:sldIdLst>
    <p:sldId id="2147327852" r:id="rId5"/>
    <p:sldId id="507" r:id="rId6"/>
    <p:sldId id="2147327962" r:id="rId7"/>
    <p:sldId id="2147469466" r:id="rId8"/>
    <p:sldId id="2147328014" r:id="rId9"/>
    <p:sldId id="2147469471" r:id="rId10"/>
    <p:sldId id="2147469473" r:id="rId11"/>
    <p:sldId id="2147469474" r:id="rId12"/>
    <p:sldId id="2147469475" r:id="rId13"/>
    <p:sldId id="2147469476" r:id="rId14"/>
    <p:sldId id="2147469477" r:id="rId15"/>
    <p:sldId id="2147469480" r:id="rId16"/>
    <p:sldId id="2147469472" r:id="rId17"/>
    <p:sldId id="2147328027" r:id="rId18"/>
    <p:sldId id="2147469467" r:id="rId19"/>
    <p:sldId id="2147469468" r:id="rId20"/>
    <p:sldId id="2147469469" r:id="rId21"/>
    <p:sldId id="2147469470" r:id="rId22"/>
    <p:sldId id="2147469479" r:id="rId23"/>
    <p:sldId id="2147328021" r:id="rId24"/>
    <p:sldId id="2147328020" r:id="rId25"/>
    <p:sldId id="2147469465" r:id="rId26"/>
  </p:sldIdLst>
  <p:sldSz cx="9144000" cy="5143500" type="screen16x9"/>
  <p:notesSz cx="6858000" cy="9144000"/>
  <p:embeddedFontLst>
    <p:embeddedFont>
      <p:font typeface="Open Sans" panose="020B0606030504020204" pitchFamily="34" charset="0"/>
      <p:regular r:id="rId28"/>
      <p:bold r:id="rId29"/>
      <p:italic r:id="rId30"/>
      <p:boldItalic r:id="rId31"/>
    </p:embeddedFont>
    <p:embeddedFont>
      <p:font typeface="Open Sans Light" panose="020B0306030504020204" pitchFamily="34" charset="0"/>
      <p:regular r:id="rId32"/>
      <p:italic r:id="rId33"/>
    </p:embeddedFont>
    <p:embeddedFont>
      <p:font typeface="Trebuchet MS" panose="020B0603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288352B-E17A-9FF0-AF45-FB5DAB803B72}" name="Simkus, Phelan" initials="PS" userId="S::psimkus@il-fa.com::a7155728-764d-4b78-8301-345bf8e571ea" providerId="AD"/>
  <p188:author id="{F804444A-DE05-ED77-56C4-308B2B7E48F5}" name="Anne McKibbin" initials="AM" userId="S::anne@theaccelerategroup.com::39d5a9dc-c474-4e42-a166-f74d4c99cb27" providerId="AD"/>
  <p188:author id="{20CECCA7-84D9-4659-35B9-92103C15FCAE}" name="Rebecca Goold" initials="RG" userId="S::rebecca@the2rgroup.com::65fe6f5f-22f5-41d3-8169-8b6c2b4a9056" providerId="AD"/>
  <p188:author id="{DCEC82DB-968C-CC5B-32CA-9005AE0408ED}" name="Budz, Jakub" initials="JB" userId="S::jbudz@il-fa.com::0927f58d-d9aa-473c-ada4-fe6d002efef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7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4FA5D8-D8CE-4A65-B6CB-9D4E47009396}" v="403" dt="2026-02-17T17:58:38.274"/>
    <p1510:client id="{A479E1E9-30F4-4E0E-B828-A265B6055A2C}" v="1434" dt="2026-02-17T20:42:13.4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7.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kus, Phelan" userId="a7155728-764d-4b78-8301-345bf8e571ea" providerId="ADAL" clId="{71477A7F-F1CB-4643-8D53-B8CAFEF8A1AB}"/>
    <pc:docChg chg="undo custSel addSld delSld modSld">
      <pc:chgData name="Simkus, Phelan" userId="a7155728-764d-4b78-8301-345bf8e571ea" providerId="ADAL" clId="{71477A7F-F1CB-4643-8D53-B8CAFEF8A1AB}" dt="2026-02-17T17:58:38.274" v="403" actId="20577"/>
      <pc:docMkLst>
        <pc:docMk/>
      </pc:docMkLst>
      <pc:sldChg chg="modSp mod">
        <pc:chgData name="Simkus, Phelan" userId="a7155728-764d-4b78-8301-345bf8e571ea" providerId="ADAL" clId="{71477A7F-F1CB-4643-8D53-B8CAFEF8A1AB}" dt="2026-02-17T17:34:42.089" v="58" actId="113"/>
        <pc:sldMkLst>
          <pc:docMk/>
          <pc:sldMk cId="290694427" sldId="2147469471"/>
        </pc:sldMkLst>
        <pc:spChg chg="mod">
          <ac:chgData name="Simkus, Phelan" userId="a7155728-764d-4b78-8301-345bf8e571ea" providerId="ADAL" clId="{71477A7F-F1CB-4643-8D53-B8CAFEF8A1AB}" dt="2026-02-17T17:34:42.089" v="58" actId="113"/>
          <ac:spMkLst>
            <pc:docMk/>
            <pc:sldMk cId="290694427" sldId="2147469471"/>
            <ac:spMk id="7" creationId="{D9150820-67C5-9F2D-2CA1-F10F668F9FC5}"/>
          </ac:spMkLst>
        </pc:spChg>
      </pc:sldChg>
      <pc:sldChg chg="new del">
        <pc:chgData name="Simkus, Phelan" userId="a7155728-764d-4b78-8301-345bf8e571ea" providerId="ADAL" clId="{71477A7F-F1CB-4643-8D53-B8CAFEF8A1AB}" dt="2026-02-17T17:36:43.563" v="60" actId="2696"/>
        <pc:sldMkLst>
          <pc:docMk/>
          <pc:sldMk cId="1705843859" sldId="2147469478"/>
        </pc:sldMkLst>
      </pc:sldChg>
      <pc:sldChg chg="add del">
        <pc:chgData name="Simkus, Phelan" userId="a7155728-764d-4b78-8301-345bf8e571ea" providerId="ADAL" clId="{71477A7F-F1CB-4643-8D53-B8CAFEF8A1AB}" dt="2026-02-17T17:33:49.070" v="2" actId="2890"/>
        <pc:sldMkLst>
          <pc:docMk/>
          <pc:sldMk cId="4106283098" sldId="2147469479"/>
        </pc:sldMkLst>
      </pc:sldChg>
      <pc:sldChg chg="addSp delSp modSp add mod">
        <pc:chgData name="Simkus, Phelan" userId="a7155728-764d-4b78-8301-345bf8e571ea" providerId="ADAL" clId="{71477A7F-F1CB-4643-8D53-B8CAFEF8A1AB}" dt="2026-02-17T17:58:38.274" v="403" actId="20577"/>
        <pc:sldMkLst>
          <pc:docMk/>
          <pc:sldMk cId="3282055993" sldId="2147469480"/>
        </pc:sldMkLst>
        <pc:spChg chg="del">
          <ac:chgData name="Simkus, Phelan" userId="a7155728-764d-4b78-8301-345bf8e571ea" providerId="ADAL" clId="{71477A7F-F1CB-4643-8D53-B8CAFEF8A1AB}" dt="2026-02-17T17:36:51.070" v="62" actId="478"/>
          <ac:spMkLst>
            <pc:docMk/>
            <pc:sldMk cId="3282055993" sldId="2147469480"/>
            <ac:spMk id="5" creationId="{10A2A865-FE7E-7396-8406-A639D0201634}"/>
          </ac:spMkLst>
        </pc:spChg>
        <pc:spChg chg="del">
          <ac:chgData name="Simkus, Phelan" userId="a7155728-764d-4b78-8301-345bf8e571ea" providerId="ADAL" clId="{71477A7F-F1CB-4643-8D53-B8CAFEF8A1AB}" dt="2026-02-17T17:36:49.384" v="61" actId="478"/>
          <ac:spMkLst>
            <pc:docMk/>
            <pc:sldMk cId="3282055993" sldId="2147469480"/>
            <ac:spMk id="6" creationId="{CDE02ED3-7B4D-8CAA-7C35-2040C835503B}"/>
          </ac:spMkLst>
        </pc:spChg>
        <pc:spChg chg="add del mod">
          <ac:chgData name="Simkus, Phelan" userId="a7155728-764d-4b78-8301-345bf8e571ea" providerId="ADAL" clId="{71477A7F-F1CB-4643-8D53-B8CAFEF8A1AB}" dt="2026-02-17T17:39:36.023" v="89"/>
          <ac:spMkLst>
            <pc:docMk/>
            <pc:sldMk cId="3282055993" sldId="2147469480"/>
            <ac:spMk id="7" creationId="{74DBFB1B-5BBE-6105-CCBF-0A452A4FBE46}"/>
          </ac:spMkLst>
        </pc:spChg>
        <pc:spChg chg="add mod">
          <ac:chgData name="Simkus, Phelan" userId="a7155728-764d-4b78-8301-345bf8e571ea" providerId="ADAL" clId="{71477A7F-F1CB-4643-8D53-B8CAFEF8A1AB}" dt="2026-02-17T17:58:38.274" v="403" actId="20577"/>
          <ac:spMkLst>
            <pc:docMk/>
            <pc:sldMk cId="3282055993" sldId="2147469480"/>
            <ac:spMk id="9" creationId="{1430E0A7-796C-1082-5084-26E9F2F02526}"/>
          </ac:spMkLst>
        </pc:spChg>
        <pc:spChg chg="mod">
          <ac:chgData name="Simkus, Phelan" userId="a7155728-764d-4b78-8301-345bf8e571ea" providerId="ADAL" clId="{71477A7F-F1CB-4643-8D53-B8CAFEF8A1AB}" dt="2026-02-17T17:38:14.768" v="86" actId="20577"/>
          <ac:spMkLst>
            <pc:docMk/>
            <pc:sldMk cId="3282055993" sldId="2147469480"/>
            <ac:spMk id="6670" creationId="{C12E0570-BD60-010F-6FF0-DF74EB54F756}"/>
          </ac:spMkLst>
        </pc:spChg>
      </pc:sldChg>
    </pc:docChg>
  </pc:docChgLst>
  <pc:docChgLst>
    <pc:chgData name="Brinley, Claire" userId="88388de4-21ec-4293-bbbc-4c3b7413c30b" providerId="ADAL" clId="{14DF675B-10B1-4BF2-880B-E4AB23CCC491}"/>
    <pc:docChg chg="undo custSel addSld delSld modSld sldOrd">
      <pc:chgData name="Brinley, Claire" userId="88388de4-21ec-4293-bbbc-4c3b7413c30b" providerId="ADAL" clId="{14DF675B-10B1-4BF2-880B-E4AB23CCC491}" dt="2026-02-11T15:33:17.353" v="2298" actId="47"/>
      <pc:docMkLst>
        <pc:docMk/>
      </pc:docMkLst>
      <pc:sldChg chg="modSp add mod">
        <pc:chgData name="Brinley, Claire" userId="88388de4-21ec-4293-bbbc-4c3b7413c30b" providerId="ADAL" clId="{14DF675B-10B1-4BF2-880B-E4AB23CCC491}" dt="2026-02-10T19:35:38.352" v="83" actId="2711"/>
        <pc:sldMkLst>
          <pc:docMk/>
          <pc:sldMk cId="0" sldId="507"/>
        </pc:sldMkLst>
        <pc:spChg chg="mod">
          <ac:chgData name="Brinley, Claire" userId="88388de4-21ec-4293-bbbc-4c3b7413c30b" providerId="ADAL" clId="{14DF675B-10B1-4BF2-880B-E4AB23CCC491}" dt="2026-02-10T19:30:45.917" v="41" actId="20577"/>
          <ac:spMkLst>
            <pc:docMk/>
            <pc:sldMk cId="0" sldId="507"/>
            <ac:spMk id="6" creationId="{CEC1A685-92DF-2B55-F2CE-C7CF9DB6FBD5}"/>
          </ac:spMkLst>
        </pc:spChg>
      </pc:sldChg>
      <pc:sldChg chg="modSp add mod">
        <pc:chgData name="Brinley, Claire" userId="88388de4-21ec-4293-bbbc-4c3b7413c30b" providerId="ADAL" clId="{14DF675B-10B1-4BF2-880B-E4AB23CCC491}" dt="2026-02-10T19:36:27.701" v="161" actId="1076"/>
        <pc:sldMkLst>
          <pc:docMk/>
          <pc:sldMk cId="2609906673" sldId="2147327852"/>
        </pc:sldMkLst>
        <pc:spChg chg="mod">
          <ac:chgData name="Brinley, Claire" userId="88388de4-21ec-4293-bbbc-4c3b7413c30b" providerId="ADAL" clId="{14DF675B-10B1-4BF2-880B-E4AB23CCC491}" dt="2026-02-10T19:36:27.701" v="161" actId="1076"/>
          <ac:spMkLst>
            <pc:docMk/>
            <pc:sldMk cId="2609906673" sldId="2147327852"/>
            <ac:spMk id="5" creationId="{7BDA8519-FFC6-9A25-75FA-9B4BB4439FAC}"/>
          </ac:spMkLst>
        </pc:spChg>
        <pc:spChg chg="mod">
          <ac:chgData name="Brinley, Claire" userId="88388de4-21ec-4293-bbbc-4c3b7413c30b" providerId="ADAL" clId="{14DF675B-10B1-4BF2-880B-E4AB23CCC491}" dt="2026-02-10T19:36:24.706" v="160" actId="20577"/>
          <ac:spMkLst>
            <pc:docMk/>
            <pc:sldMk cId="2609906673" sldId="2147327852"/>
            <ac:spMk id="6" creationId="{9B82901E-20CC-5473-3660-53E4ACF8CE2A}"/>
          </ac:spMkLst>
        </pc:spChg>
      </pc:sldChg>
      <pc:sldChg chg="modSp mod">
        <pc:chgData name="Brinley, Claire" userId="88388de4-21ec-4293-bbbc-4c3b7413c30b" providerId="ADAL" clId="{14DF675B-10B1-4BF2-880B-E4AB23CCC491}" dt="2026-02-10T19:35:31.003" v="82" actId="403"/>
        <pc:sldMkLst>
          <pc:docMk/>
          <pc:sldMk cId="2683493364" sldId="2147328014"/>
        </pc:sldMkLst>
        <pc:spChg chg="mod">
          <ac:chgData name="Brinley, Claire" userId="88388de4-21ec-4293-bbbc-4c3b7413c30b" providerId="ADAL" clId="{14DF675B-10B1-4BF2-880B-E4AB23CCC491}" dt="2026-02-10T19:35:31.003" v="82" actId="403"/>
          <ac:spMkLst>
            <pc:docMk/>
            <pc:sldMk cId="2683493364" sldId="2147328014"/>
            <ac:spMk id="6" creationId="{E6834BBF-CD68-B078-DE2A-B35A58964604}"/>
          </ac:spMkLst>
        </pc:spChg>
        <pc:graphicFrameChg chg="mod modGraphic">
          <ac:chgData name="Brinley, Claire" userId="88388de4-21ec-4293-bbbc-4c3b7413c30b" providerId="ADAL" clId="{14DF675B-10B1-4BF2-880B-E4AB23CCC491}" dt="2026-02-10T19:35:22.698" v="80" actId="14734"/>
          <ac:graphicFrameMkLst>
            <pc:docMk/>
            <pc:sldMk cId="2683493364" sldId="2147328014"/>
            <ac:graphicFrameMk id="4" creationId="{9689B148-E93B-C077-1A8C-4D105B0A3E33}"/>
          </ac:graphicFrameMkLst>
        </pc:graphicFrameChg>
      </pc:sldChg>
      <pc:sldChg chg="modSp add mod">
        <pc:chgData name="Brinley, Claire" userId="88388de4-21ec-4293-bbbc-4c3b7413c30b" providerId="ADAL" clId="{14DF675B-10B1-4BF2-880B-E4AB23CCC491}" dt="2026-02-10T19:54:59.968" v="832" actId="1035"/>
        <pc:sldMkLst>
          <pc:docMk/>
          <pc:sldMk cId="3155093243" sldId="2147328027"/>
        </pc:sldMkLst>
        <pc:spChg chg="mod">
          <ac:chgData name="Brinley, Claire" userId="88388de4-21ec-4293-bbbc-4c3b7413c30b" providerId="ADAL" clId="{14DF675B-10B1-4BF2-880B-E4AB23CCC491}" dt="2026-02-10T19:48:55.399" v="637" actId="403"/>
          <ac:spMkLst>
            <pc:docMk/>
            <pc:sldMk cId="3155093243" sldId="2147328027"/>
            <ac:spMk id="8" creationId="{CEC9143B-754C-88A3-4751-5A585BE7E703}"/>
          </ac:spMkLst>
        </pc:spChg>
        <pc:spChg chg="mod">
          <ac:chgData name="Brinley, Claire" userId="88388de4-21ec-4293-bbbc-4c3b7413c30b" providerId="ADAL" clId="{14DF675B-10B1-4BF2-880B-E4AB23CCC491}" dt="2026-02-10T19:49:23.257" v="680" actId="20577"/>
          <ac:spMkLst>
            <pc:docMk/>
            <pc:sldMk cId="3155093243" sldId="2147328027"/>
            <ac:spMk id="18" creationId="{801B9987-931C-A686-0F5C-5694FB083B75}"/>
          </ac:spMkLst>
        </pc:spChg>
        <pc:spChg chg="mod">
          <ac:chgData name="Brinley, Claire" userId="88388de4-21ec-4293-bbbc-4c3b7413c30b" providerId="ADAL" clId="{14DF675B-10B1-4BF2-880B-E4AB23CCC491}" dt="2026-02-10T19:54:59.968" v="832" actId="1035"/>
          <ac:spMkLst>
            <pc:docMk/>
            <pc:sldMk cId="3155093243" sldId="2147328027"/>
            <ac:spMk id="19" creationId="{11D2017C-1A3A-BEB4-EB3B-470105F05D8C}"/>
          </ac:spMkLst>
        </pc:spChg>
        <pc:spChg chg="mod">
          <ac:chgData name="Brinley, Claire" userId="88388de4-21ec-4293-bbbc-4c3b7413c30b" providerId="ADAL" clId="{14DF675B-10B1-4BF2-880B-E4AB23CCC491}" dt="2026-02-10T19:54:59.968" v="832" actId="1035"/>
          <ac:spMkLst>
            <pc:docMk/>
            <pc:sldMk cId="3155093243" sldId="2147328027"/>
            <ac:spMk id="20" creationId="{F9057032-AC69-9634-41F7-69B98B8AEE68}"/>
          </ac:spMkLst>
        </pc:spChg>
        <pc:spChg chg="mod">
          <ac:chgData name="Brinley, Claire" userId="88388de4-21ec-4293-bbbc-4c3b7413c30b" providerId="ADAL" clId="{14DF675B-10B1-4BF2-880B-E4AB23CCC491}" dt="2026-02-10T19:54:59.968" v="832" actId="1035"/>
          <ac:spMkLst>
            <pc:docMk/>
            <pc:sldMk cId="3155093243" sldId="2147328027"/>
            <ac:spMk id="21" creationId="{FC2ACDA7-6FA0-1B1C-5385-BEC4DF8DFD1A}"/>
          </ac:spMkLst>
        </pc:spChg>
        <pc:spChg chg="mod">
          <ac:chgData name="Brinley, Claire" userId="88388de4-21ec-4293-bbbc-4c3b7413c30b" providerId="ADAL" clId="{14DF675B-10B1-4BF2-880B-E4AB23CCC491}" dt="2026-02-10T19:54:59.968" v="832" actId="1035"/>
          <ac:spMkLst>
            <pc:docMk/>
            <pc:sldMk cId="3155093243" sldId="2147328027"/>
            <ac:spMk id="22" creationId="{D01D7381-8BFC-2043-6276-880D7784AC74}"/>
          </ac:spMkLst>
        </pc:spChg>
      </pc:sldChg>
      <pc:sldChg chg="addSp modSp mod">
        <pc:chgData name="Brinley, Claire" userId="88388de4-21ec-4293-bbbc-4c3b7413c30b" providerId="ADAL" clId="{14DF675B-10B1-4BF2-880B-E4AB23CCC491}" dt="2026-02-11T15:33:07.660" v="2297" actId="1036"/>
        <pc:sldMkLst>
          <pc:docMk/>
          <pc:sldMk cId="2838998375" sldId="2147469465"/>
        </pc:sldMkLst>
        <pc:spChg chg="mod">
          <ac:chgData name="Brinley, Claire" userId="88388de4-21ec-4293-bbbc-4c3b7413c30b" providerId="ADAL" clId="{14DF675B-10B1-4BF2-880B-E4AB23CCC491}" dt="2026-02-11T15:33:07.660" v="2297" actId="1036"/>
          <ac:spMkLst>
            <pc:docMk/>
            <pc:sldMk cId="2838998375" sldId="2147469465"/>
            <ac:spMk id="5" creationId="{B6B7352B-3654-CEE0-C43D-35A99046EEE9}"/>
          </ac:spMkLst>
        </pc:spChg>
        <pc:picChg chg="add mod">
          <ac:chgData name="Brinley, Claire" userId="88388de4-21ec-4293-bbbc-4c3b7413c30b" providerId="ADAL" clId="{14DF675B-10B1-4BF2-880B-E4AB23CCC491}" dt="2026-02-11T15:32:55.452" v="2293" actId="1076"/>
          <ac:picMkLst>
            <pc:docMk/>
            <pc:sldMk cId="2838998375" sldId="2147469465"/>
            <ac:picMk id="2" creationId="{F4DE16F0-DD15-5D93-B48B-C2A0D85D2622}"/>
          </ac:picMkLst>
        </pc:picChg>
        <pc:picChg chg="mod">
          <ac:chgData name="Brinley, Claire" userId="88388de4-21ec-4293-bbbc-4c3b7413c30b" providerId="ADAL" clId="{14DF675B-10B1-4BF2-880B-E4AB23CCC491}" dt="2026-02-11T15:30:29.566" v="2263" actId="1076"/>
          <ac:picMkLst>
            <pc:docMk/>
            <pc:sldMk cId="2838998375" sldId="2147469465"/>
            <ac:picMk id="8" creationId="{6177B9A0-C895-6C10-98FC-115CD646D19D}"/>
          </ac:picMkLst>
        </pc:picChg>
        <pc:picChg chg="mod">
          <ac:chgData name="Brinley, Claire" userId="88388de4-21ec-4293-bbbc-4c3b7413c30b" providerId="ADAL" clId="{14DF675B-10B1-4BF2-880B-E4AB23CCC491}" dt="2026-02-11T15:32:07.634" v="2289" actId="1076"/>
          <ac:picMkLst>
            <pc:docMk/>
            <pc:sldMk cId="2838998375" sldId="2147469465"/>
            <ac:picMk id="10" creationId="{BFBCD296-E5F8-EF60-C426-DBEBEC9505AA}"/>
          </ac:picMkLst>
        </pc:picChg>
        <pc:picChg chg="mod">
          <ac:chgData name="Brinley, Claire" userId="88388de4-21ec-4293-bbbc-4c3b7413c30b" providerId="ADAL" clId="{14DF675B-10B1-4BF2-880B-E4AB23CCC491}" dt="2026-02-11T15:32:04.599" v="2288" actId="1035"/>
          <ac:picMkLst>
            <pc:docMk/>
            <pc:sldMk cId="2838998375" sldId="2147469465"/>
            <ac:picMk id="12" creationId="{BC37AF32-9EF6-3C9B-DC95-0DDF33B89312}"/>
          </ac:picMkLst>
        </pc:picChg>
      </pc:sldChg>
      <pc:sldChg chg="add ord">
        <pc:chgData name="Brinley, Claire" userId="88388de4-21ec-4293-bbbc-4c3b7413c30b" providerId="ADAL" clId="{14DF675B-10B1-4BF2-880B-E4AB23CCC491}" dt="2026-02-10T19:31:28.525" v="48"/>
        <pc:sldMkLst>
          <pc:docMk/>
          <pc:sldMk cId="3173635572" sldId="2147469466"/>
        </pc:sldMkLst>
      </pc:sldChg>
      <pc:sldChg chg="modSp add mod">
        <pc:chgData name="Brinley, Claire" userId="88388de4-21ec-4293-bbbc-4c3b7413c30b" providerId="ADAL" clId="{14DF675B-10B1-4BF2-880B-E4AB23CCC491}" dt="2026-02-10T19:41:19.402" v="400" actId="255"/>
        <pc:sldMkLst>
          <pc:docMk/>
          <pc:sldMk cId="2174251503" sldId="2147469467"/>
        </pc:sldMkLst>
        <pc:spChg chg="mod">
          <ac:chgData name="Brinley, Claire" userId="88388de4-21ec-4293-bbbc-4c3b7413c30b" providerId="ADAL" clId="{14DF675B-10B1-4BF2-880B-E4AB23CCC491}" dt="2026-02-10T19:41:19.402" v="400" actId="255"/>
          <ac:spMkLst>
            <pc:docMk/>
            <pc:sldMk cId="2174251503" sldId="2147469467"/>
            <ac:spMk id="7" creationId="{64E11DE7-2DDF-61D0-B923-61D79BAE642B}"/>
          </ac:spMkLst>
        </pc:spChg>
        <pc:spChg chg="mod">
          <ac:chgData name="Brinley, Claire" userId="88388de4-21ec-4293-bbbc-4c3b7413c30b" providerId="ADAL" clId="{14DF675B-10B1-4BF2-880B-E4AB23CCC491}" dt="2026-02-10T19:40:33.353" v="390" actId="20577"/>
          <ac:spMkLst>
            <pc:docMk/>
            <pc:sldMk cId="2174251503" sldId="2147469467"/>
            <ac:spMk id="6670" creationId="{D85991D9-1032-AD4D-6529-411DCA0B932D}"/>
          </ac:spMkLst>
        </pc:spChg>
      </pc:sldChg>
      <pc:sldChg chg="modSp add mod">
        <pc:chgData name="Brinley, Claire" userId="88388de4-21ec-4293-bbbc-4c3b7413c30b" providerId="ADAL" clId="{14DF675B-10B1-4BF2-880B-E4AB23CCC491}" dt="2026-02-10T19:42:26.265" v="417" actId="20577"/>
        <pc:sldMkLst>
          <pc:docMk/>
          <pc:sldMk cId="985418925" sldId="2147469468"/>
        </pc:sldMkLst>
        <pc:spChg chg="mod">
          <ac:chgData name="Brinley, Claire" userId="88388de4-21ec-4293-bbbc-4c3b7413c30b" providerId="ADAL" clId="{14DF675B-10B1-4BF2-880B-E4AB23CCC491}" dt="2026-02-10T19:42:26.265" v="417" actId="20577"/>
          <ac:spMkLst>
            <pc:docMk/>
            <pc:sldMk cId="985418925" sldId="2147469468"/>
            <ac:spMk id="7" creationId="{234CFBFF-3B0F-5F2E-B5F9-D6544DD65CB5}"/>
          </ac:spMkLst>
        </pc:spChg>
      </pc:sldChg>
      <pc:sldChg chg="modSp add mod">
        <pc:chgData name="Brinley, Claire" userId="88388de4-21ec-4293-bbbc-4c3b7413c30b" providerId="ADAL" clId="{14DF675B-10B1-4BF2-880B-E4AB23CCC491}" dt="2026-02-10T19:43:06.693" v="427" actId="12"/>
        <pc:sldMkLst>
          <pc:docMk/>
          <pc:sldMk cId="1312222349" sldId="2147469469"/>
        </pc:sldMkLst>
        <pc:spChg chg="mod">
          <ac:chgData name="Brinley, Claire" userId="88388de4-21ec-4293-bbbc-4c3b7413c30b" providerId="ADAL" clId="{14DF675B-10B1-4BF2-880B-E4AB23CCC491}" dt="2026-02-10T19:43:06.693" v="427" actId="12"/>
          <ac:spMkLst>
            <pc:docMk/>
            <pc:sldMk cId="1312222349" sldId="2147469469"/>
            <ac:spMk id="7" creationId="{1E8F4020-319B-55B9-B610-6957354AD9AA}"/>
          </ac:spMkLst>
        </pc:spChg>
      </pc:sldChg>
      <pc:sldChg chg="modSp add mod">
        <pc:chgData name="Brinley, Claire" userId="88388de4-21ec-4293-bbbc-4c3b7413c30b" providerId="ADAL" clId="{14DF675B-10B1-4BF2-880B-E4AB23CCC491}" dt="2026-02-10T19:47:33.051" v="564" actId="1076"/>
        <pc:sldMkLst>
          <pc:docMk/>
          <pc:sldMk cId="3903407801" sldId="2147469470"/>
        </pc:sldMkLst>
        <pc:spChg chg="mod">
          <ac:chgData name="Brinley, Claire" userId="88388de4-21ec-4293-bbbc-4c3b7413c30b" providerId="ADAL" clId="{14DF675B-10B1-4BF2-880B-E4AB23CCC491}" dt="2026-02-10T19:47:33.051" v="564" actId="1076"/>
          <ac:spMkLst>
            <pc:docMk/>
            <pc:sldMk cId="3903407801" sldId="2147469470"/>
            <ac:spMk id="7" creationId="{AB7727AB-6207-E0BF-7177-EC5A96F7E952}"/>
          </ac:spMkLst>
        </pc:spChg>
        <pc:spChg chg="mod">
          <ac:chgData name="Brinley, Claire" userId="88388de4-21ec-4293-bbbc-4c3b7413c30b" providerId="ADAL" clId="{14DF675B-10B1-4BF2-880B-E4AB23CCC491}" dt="2026-02-10T19:46:40.603" v="531" actId="20577"/>
          <ac:spMkLst>
            <pc:docMk/>
            <pc:sldMk cId="3903407801" sldId="2147469470"/>
            <ac:spMk id="6670" creationId="{600F984E-439D-0A2A-6900-97B16A4B1C8B}"/>
          </ac:spMkLst>
        </pc:spChg>
      </pc:sldChg>
      <pc:sldChg chg="modSp add mod ord">
        <pc:chgData name="Brinley, Claire" userId="88388de4-21ec-4293-bbbc-4c3b7413c30b" providerId="ADAL" clId="{14DF675B-10B1-4BF2-880B-E4AB23CCC491}" dt="2026-02-11T14:22:55.397" v="940" actId="20577"/>
        <pc:sldMkLst>
          <pc:docMk/>
          <pc:sldMk cId="290694427" sldId="2147469471"/>
        </pc:sldMkLst>
        <pc:spChg chg="mod">
          <ac:chgData name="Brinley, Claire" userId="88388de4-21ec-4293-bbbc-4c3b7413c30b" providerId="ADAL" clId="{14DF675B-10B1-4BF2-880B-E4AB23CCC491}" dt="2026-02-11T14:22:15.005" v="909" actId="1076"/>
          <ac:spMkLst>
            <pc:docMk/>
            <pc:sldMk cId="290694427" sldId="2147469471"/>
            <ac:spMk id="7" creationId="{D9150820-67C5-9F2D-2CA1-F10F668F9FC5}"/>
          </ac:spMkLst>
        </pc:spChg>
        <pc:spChg chg="mod">
          <ac:chgData name="Brinley, Claire" userId="88388de4-21ec-4293-bbbc-4c3b7413c30b" providerId="ADAL" clId="{14DF675B-10B1-4BF2-880B-E4AB23CCC491}" dt="2026-02-11T14:22:55.397" v="940" actId="20577"/>
          <ac:spMkLst>
            <pc:docMk/>
            <pc:sldMk cId="290694427" sldId="2147469471"/>
            <ac:spMk id="8" creationId="{4770B316-4A5B-6CE3-2F2B-9B2A4198E778}"/>
          </ac:spMkLst>
        </pc:spChg>
        <pc:spChg chg="mod">
          <ac:chgData name="Brinley, Claire" userId="88388de4-21ec-4293-bbbc-4c3b7413c30b" providerId="ADAL" clId="{14DF675B-10B1-4BF2-880B-E4AB23CCC491}" dt="2026-02-11T14:19:08.611" v="862" actId="20577"/>
          <ac:spMkLst>
            <pc:docMk/>
            <pc:sldMk cId="290694427" sldId="2147469471"/>
            <ac:spMk id="6670" creationId="{0D5F57D6-1FBE-3F72-A626-2703B324DAEA}"/>
          </ac:spMkLst>
        </pc:spChg>
      </pc:sldChg>
      <pc:sldChg chg="add ord">
        <pc:chgData name="Brinley, Claire" userId="88388de4-21ec-4293-bbbc-4c3b7413c30b" providerId="ADAL" clId="{14DF675B-10B1-4BF2-880B-E4AB23CCC491}" dt="2026-02-11T14:34:32.891" v="1264"/>
        <pc:sldMkLst>
          <pc:docMk/>
          <pc:sldMk cId="1344908894" sldId="2147469472"/>
        </pc:sldMkLst>
      </pc:sldChg>
      <pc:sldChg chg="addSp delSp modSp add mod">
        <pc:chgData name="Brinley, Claire" userId="88388de4-21ec-4293-bbbc-4c3b7413c30b" providerId="ADAL" clId="{14DF675B-10B1-4BF2-880B-E4AB23CCC491}" dt="2026-02-11T14:27:07.465" v="1047" actId="1076"/>
        <pc:sldMkLst>
          <pc:docMk/>
          <pc:sldMk cId="1618982168" sldId="2147469473"/>
        </pc:sldMkLst>
        <pc:spChg chg="add mod">
          <ac:chgData name="Brinley, Claire" userId="88388de4-21ec-4293-bbbc-4c3b7413c30b" providerId="ADAL" clId="{14DF675B-10B1-4BF2-880B-E4AB23CCC491}" dt="2026-02-11T14:27:07.465" v="1047" actId="1076"/>
          <ac:spMkLst>
            <pc:docMk/>
            <pc:sldMk cId="1618982168" sldId="2147469473"/>
            <ac:spMk id="5" creationId="{DBEC0AA7-C047-3D19-EAF1-5237C3F87C23}"/>
          </ac:spMkLst>
        </pc:spChg>
        <pc:spChg chg="mod">
          <ac:chgData name="Brinley, Claire" userId="88388de4-21ec-4293-bbbc-4c3b7413c30b" providerId="ADAL" clId="{14DF675B-10B1-4BF2-880B-E4AB23CCC491}" dt="2026-02-11T14:23:06.694" v="971" actId="20577"/>
          <ac:spMkLst>
            <pc:docMk/>
            <pc:sldMk cId="1618982168" sldId="2147469473"/>
            <ac:spMk id="6670" creationId="{F4D53A6C-929E-E24C-22E3-2CA5B8DDB96A}"/>
          </ac:spMkLst>
        </pc:spChg>
      </pc:sldChg>
      <pc:sldChg chg="modSp add mod">
        <pc:chgData name="Brinley, Claire" userId="88388de4-21ec-4293-bbbc-4c3b7413c30b" providerId="ADAL" clId="{14DF675B-10B1-4BF2-880B-E4AB23CCC491}" dt="2026-02-11T14:31:25.731" v="1107" actId="403"/>
        <pc:sldMkLst>
          <pc:docMk/>
          <pc:sldMk cId="1817065967" sldId="2147469474"/>
        </pc:sldMkLst>
        <pc:spChg chg="mod">
          <ac:chgData name="Brinley, Claire" userId="88388de4-21ec-4293-bbbc-4c3b7413c30b" providerId="ADAL" clId="{14DF675B-10B1-4BF2-880B-E4AB23CCC491}" dt="2026-02-11T14:31:25.731" v="1107" actId="403"/>
          <ac:spMkLst>
            <pc:docMk/>
            <pc:sldMk cId="1817065967" sldId="2147469474"/>
            <ac:spMk id="5" creationId="{F3CF4A66-3180-46F5-7392-B45A0A98F2B8}"/>
          </ac:spMkLst>
        </pc:spChg>
      </pc:sldChg>
      <pc:sldChg chg="modSp add mod">
        <pc:chgData name="Brinley, Claire" userId="88388de4-21ec-4293-bbbc-4c3b7413c30b" providerId="ADAL" clId="{14DF675B-10B1-4BF2-880B-E4AB23CCC491}" dt="2026-02-11T14:33:06.788" v="1160" actId="20577"/>
        <pc:sldMkLst>
          <pc:docMk/>
          <pc:sldMk cId="1715956819" sldId="2147469475"/>
        </pc:sldMkLst>
        <pc:spChg chg="mod">
          <ac:chgData name="Brinley, Claire" userId="88388de4-21ec-4293-bbbc-4c3b7413c30b" providerId="ADAL" clId="{14DF675B-10B1-4BF2-880B-E4AB23CCC491}" dt="2026-02-11T14:33:06.788" v="1160" actId="20577"/>
          <ac:spMkLst>
            <pc:docMk/>
            <pc:sldMk cId="1715956819" sldId="2147469475"/>
            <ac:spMk id="5" creationId="{AED36BD1-6FC4-6FC4-3DEC-881AD3790AA7}"/>
          </ac:spMkLst>
        </pc:spChg>
      </pc:sldChg>
      <pc:sldChg chg="modSp add mod">
        <pc:chgData name="Brinley, Claire" userId="88388de4-21ec-4293-bbbc-4c3b7413c30b" providerId="ADAL" clId="{14DF675B-10B1-4BF2-880B-E4AB23CCC491}" dt="2026-02-11T14:35:14.378" v="1328" actId="1076"/>
        <pc:sldMkLst>
          <pc:docMk/>
          <pc:sldMk cId="63350638" sldId="2147469476"/>
        </pc:sldMkLst>
      </pc:sldChg>
      <pc:sldChg chg="addSp modSp add mod">
        <pc:chgData name="Brinley, Claire" userId="88388de4-21ec-4293-bbbc-4c3b7413c30b" providerId="ADAL" clId="{14DF675B-10B1-4BF2-880B-E4AB23CCC491}" dt="2026-02-11T14:41:32.297" v="2229" actId="1076"/>
        <pc:sldMkLst>
          <pc:docMk/>
          <pc:sldMk cId="2798530963" sldId="2147469477"/>
        </pc:sldMkLst>
        <pc:spChg chg="mod">
          <ac:chgData name="Brinley, Claire" userId="88388de4-21ec-4293-bbbc-4c3b7413c30b" providerId="ADAL" clId="{14DF675B-10B1-4BF2-880B-E4AB23CCC491}" dt="2026-02-11T14:41:32.297" v="2229" actId="1076"/>
          <ac:spMkLst>
            <pc:docMk/>
            <pc:sldMk cId="2798530963" sldId="2147469477"/>
            <ac:spMk id="5" creationId="{FDB16A6C-1939-84EC-C1D8-715EFC8A90C3}"/>
          </ac:spMkLst>
        </pc:spChg>
        <pc:spChg chg="add mod">
          <ac:chgData name="Brinley, Claire" userId="88388de4-21ec-4293-bbbc-4c3b7413c30b" providerId="ADAL" clId="{14DF675B-10B1-4BF2-880B-E4AB23CCC491}" dt="2026-02-11T14:40:41.090" v="2188" actId="14100"/>
          <ac:spMkLst>
            <pc:docMk/>
            <pc:sldMk cId="2798530963" sldId="2147469477"/>
            <ac:spMk id="6" creationId="{C991CBCA-2ACD-477A-1A6D-E5F93F5B26DD}"/>
          </ac:spMkLst>
        </pc:spChg>
        <pc:spChg chg="mod">
          <ac:chgData name="Brinley, Claire" userId="88388de4-21ec-4293-bbbc-4c3b7413c30b" providerId="ADAL" clId="{14DF675B-10B1-4BF2-880B-E4AB23CCC491}" dt="2026-02-11T14:41:01.831" v="2211" actId="20577"/>
          <ac:spMkLst>
            <pc:docMk/>
            <pc:sldMk cId="2798530963" sldId="2147469477"/>
            <ac:spMk id="6670" creationId="{E0EC608F-4491-85E9-2BFC-84FB2C5EE13C}"/>
          </ac:spMkLst>
        </pc:spChg>
      </pc:sldChg>
    </pc:docChg>
  </pc:docChgLst>
  <pc:docChgLst>
    <pc:chgData name="Budz, Jakub" userId="0927f58d-d9aa-473c-ada4-fe6d002efef3" providerId="ADAL" clId="{8217C24A-B8C1-4D36-961E-9F45FC9F9BC1}"/>
    <pc:docChg chg="undo redo custSel addSld delSld modSld">
      <pc:chgData name="Budz, Jakub" userId="0927f58d-d9aa-473c-ada4-fe6d002efef3" providerId="ADAL" clId="{8217C24A-B8C1-4D36-961E-9F45FC9F9BC1}" dt="2026-02-17T20:42:13.462" v="2213" actId="20577"/>
      <pc:docMkLst>
        <pc:docMk/>
      </pc:docMkLst>
      <pc:sldChg chg="addSp delSp modSp mod">
        <pc:chgData name="Budz, Jakub" userId="0927f58d-d9aa-473c-ada4-fe6d002efef3" providerId="ADAL" clId="{8217C24A-B8C1-4D36-961E-9F45FC9F9BC1}" dt="2026-02-17T17:07:31.246" v="675" actId="1076"/>
        <pc:sldMkLst>
          <pc:docMk/>
          <pc:sldMk cId="0" sldId="507"/>
        </pc:sldMkLst>
        <pc:spChg chg="mod">
          <ac:chgData name="Budz, Jakub" userId="0927f58d-d9aa-473c-ada4-fe6d002efef3" providerId="ADAL" clId="{8217C24A-B8C1-4D36-961E-9F45FC9F9BC1}" dt="2026-02-17T17:07:31.246" v="675" actId="1076"/>
          <ac:spMkLst>
            <pc:docMk/>
            <pc:sldMk cId="0" sldId="507"/>
            <ac:spMk id="6" creationId="{CEC1A685-92DF-2B55-F2CE-C7CF9DB6FBD5}"/>
          </ac:spMkLst>
        </pc:spChg>
        <pc:spChg chg="add del mod">
          <ac:chgData name="Budz, Jakub" userId="0927f58d-d9aa-473c-ada4-fe6d002efef3" providerId="ADAL" clId="{8217C24A-B8C1-4D36-961E-9F45FC9F9BC1}" dt="2026-02-17T17:07:31.129" v="674" actId="478"/>
          <ac:spMkLst>
            <pc:docMk/>
            <pc:sldMk cId="0" sldId="507"/>
            <ac:spMk id="6671" creationId="{00000000-0000-0000-0000-000000000000}"/>
          </ac:spMkLst>
        </pc:spChg>
      </pc:sldChg>
      <pc:sldChg chg="modSp mod">
        <pc:chgData name="Budz, Jakub" userId="0927f58d-d9aa-473c-ada4-fe6d002efef3" providerId="ADAL" clId="{8217C24A-B8C1-4D36-961E-9F45FC9F9BC1}" dt="2026-02-11T16:50:23.967" v="74" actId="20577"/>
        <pc:sldMkLst>
          <pc:docMk/>
          <pc:sldMk cId="2609906673" sldId="2147327852"/>
        </pc:sldMkLst>
        <pc:spChg chg="mod">
          <ac:chgData name="Budz, Jakub" userId="0927f58d-d9aa-473c-ada4-fe6d002efef3" providerId="ADAL" clId="{8217C24A-B8C1-4D36-961E-9F45FC9F9BC1}" dt="2026-02-11T16:50:23.967" v="74" actId="20577"/>
          <ac:spMkLst>
            <pc:docMk/>
            <pc:sldMk cId="2609906673" sldId="2147327852"/>
            <ac:spMk id="5" creationId="{7BDA8519-FFC6-9A25-75FA-9B4BB4439FAC}"/>
          </ac:spMkLst>
        </pc:spChg>
      </pc:sldChg>
      <pc:sldChg chg="addSp delSp modSp add mod">
        <pc:chgData name="Budz, Jakub" userId="0927f58d-d9aa-473c-ada4-fe6d002efef3" providerId="ADAL" clId="{8217C24A-B8C1-4D36-961E-9F45FC9F9BC1}" dt="2026-02-17T17:09:11.919" v="686" actId="478"/>
        <pc:sldMkLst>
          <pc:docMk/>
          <pc:sldMk cId="2265493224" sldId="2147327962"/>
        </pc:sldMkLst>
        <pc:spChg chg="mod">
          <ac:chgData name="Budz, Jakub" userId="0927f58d-d9aa-473c-ada4-fe6d002efef3" providerId="ADAL" clId="{8217C24A-B8C1-4D36-961E-9F45FC9F9BC1}" dt="2026-02-11T21:55:13.111" v="146" actId="404"/>
          <ac:spMkLst>
            <pc:docMk/>
            <pc:sldMk cId="2265493224" sldId="2147327962"/>
            <ac:spMk id="2" creationId="{D200FF89-422A-0CC0-D80A-494946A5671D}"/>
          </ac:spMkLst>
        </pc:spChg>
        <pc:spChg chg="mod">
          <ac:chgData name="Budz, Jakub" userId="0927f58d-d9aa-473c-ada4-fe6d002efef3" providerId="ADAL" clId="{8217C24A-B8C1-4D36-961E-9F45FC9F9BC1}" dt="2026-02-11T21:54:51.382" v="143" actId="1076"/>
          <ac:spMkLst>
            <pc:docMk/>
            <pc:sldMk cId="2265493224" sldId="2147327962"/>
            <ac:spMk id="6" creationId="{09A608F8-5A0A-7DE8-1C4C-9703F31F5C0A}"/>
          </ac:spMkLst>
        </pc:spChg>
        <pc:spChg chg="mod">
          <ac:chgData name="Budz, Jakub" userId="0927f58d-d9aa-473c-ada4-fe6d002efef3" providerId="ADAL" clId="{8217C24A-B8C1-4D36-961E-9F45FC9F9BC1}" dt="2026-02-11T22:00:15.716" v="669" actId="20577"/>
          <ac:spMkLst>
            <pc:docMk/>
            <pc:sldMk cId="2265493224" sldId="2147327962"/>
            <ac:spMk id="8" creationId="{D3AC4A51-E8A1-1A0B-DFAA-5079B1E0A71F}"/>
          </ac:spMkLst>
        </pc:spChg>
        <pc:picChg chg="add mod">
          <ac:chgData name="Budz, Jakub" userId="0927f58d-d9aa-473c-ada4-fe6d002efef3" providerId="ADAL" clId="{8217C24A-B8C1-4D36-961E-9F45FC9F9BC1}" dt="2026-02-17T17:09:09.328" v="685" actId="1076"/>
          <ac:picMkLst>
            <pc:docMk/>
            <pc:sldMk cId="2265493224" sldId="2147327962"/>
            <ac:picMk id="5" creationId="{65B61BBD-DA90-13FF-F9D3-C2A2D360A451}"/>
          </ac:picMkLst>
        </pc:picChg>
        <pc:picChg chg="del">
          <ac:chgData name="Budz, Jakub" userId="0927f58d-d9aa-473c-ada4-fe6d002efef3" providerId="ADAL" clId="{8217C24A-B8C1-4D36-961E-9F45FC9F9BC1}" dt="2026-02-17T17:09:11.919" v="686" actId="478"/>
          <ac:picMkLst>
            <pc:docMk/>
            <pc:sldMk cId="2265493224" sldId="2147327962"/>
            <ac:picMk id="22" creationId="{1CCF36FD-5D53-7472-9785-8166E5DED871}"/>
          </ac:picMkLst>
        </pc:picChg>
      </pc:sldChg>
      <pc:sldChg chg="addSp delSp modSp mod">
        <pc:chgData name="Budz, Jakub" userId="0927f58d-d9aa-473c-ada4-fe6d002efef3" providerId="ADAL" clId="{8217C24A-B8C1-4D36-961E-9F45FC9F9BC1}" dt="2026-02-17T17:15:14.485" v="772" actId="20577"/>
        <pc:sldMkLst>
          <pc:docMk/>
          <pc:sldMk cId="2683493364" sldId="2147328014"/>
        </pc:sldMkLst>
        <pc:spChg chg="mod">
          <ac:chgData name="Budz, Jakub" userId="0927f58d-d9aa-473c-ada4-fe6d002efef3" providerId="ADAL" clId="{8217C24A-B8C1-4D36-961E-9F45FC9F9BC1}" dt="2026-02-11T18:25:33.149" v="75" actId="1076"/>
          <ac:spMkLst>
            <pc:docMk/>
            <pc:sldMk cId="2683493364" sldId="2147328014"/>
            <ac:spMk id="2" creationId="{43809FC1-5ED5-3A66-1984-BEE935EEE335}"/>
          </ac:spMkLst>
        </pc:spChg>
        <pc:spChg chg="add del mod">
          <ac:chgData name="Budz, Jakub" userId="0927f58d-d9aa-473c-ada4-fe6d002efef3" providerId="ADAL" clId="{8217C24A-B8C1-4D36-961E-9F45FC9F9BC1}" dt="2026-02-17T17:12:59.714" v="747" actId="11529"/>
          <ac:spMkLst>
            <pc:docMk/>
            <pc:sldMk cId="2683493364" sldId="2147328014"/>
            <ac:spMk id="5" creationId="{66EED0BC-D2B7-8E39-6096-8D8B4459098C}"/>
          </ac:spMkLst>
        </pc:spChg>
        <pc:spChg chg="mod">
          <ac:chgData name="Budz, Jakub" userId="0927f58d-d9aa-473c-ada4-fe6d002efef3" providerId="ADAL" clId="{8217C24A-B8C1-4D36-961E-9F45FC9F9BC1}" dt="2026-02-17T17:15:14.485" v="772" actId="20577"/>
          <ac:spMkLst>
            <pc:docMk/>
            <pc:sldMk cId="2683493364" sldId="2147328014"/>
            <ac:spMk id="6" creationId="{E6834BBF-CD68-B078-DE2A-B35A58964604}"/>
          </ac:spMkLst>
        </pc:spChg>
        <pc:picChg chg="add del mod">
          <ac:chgData name="Budz, Jakub" userId="0927f58d-d9aa-473c-ada4-fe6d002efef3" providerId="ADAL" clId="{8217C24A-B8C1-4D36-961E-9F45FC9F9BC1}" dt="2026-02-17T17:12:55.203" v="740" actId="931"/>
          <ac:picMkLst>
            <pc:docMk/>
            <pc:sldMk cId="2683493364" sldId="2147328014"/>
            <ac:picMk id="8" creationId="{F6AD839C-6D80-59ED-A789-E01E5D0AB4EA}"/>
          </ac:picMkLst>
        </pc:picChg>
      </pc:sldChg>
      <pc:sldChg chg="addSp delSp modSp mod delAnim modAnim">
        <pc:chgData name="Budz, Jakub" userId="0927f58d-d9aa-473c-ada4-fe6d002efef3" providerId="ADAL" clId="{8217C24A-B8C1-4D36-961E-9F45FC9F9BC1}" dt="2026-02-11T21:43:36.220" v="103" actId="167"/>
        <pc:sldMkLst>
          <pc:docMk/>
          <pc:sldMk cId="3155093243" sldId="2147328027"/>
        </pc:sldMkLst>
        <pc:spChg chg="mod">
          <ac:chgData name="Budz, Jakub" userId="0927f58d-d9aa-473c-ada4-fe6d002efef3" providerId="ADAL" clId="{8217C24A-B8C1-4D36-961E-9F45FC9F9BC1}" dt="2026-02-11T21:43:30.121" v="102"/>
          <ac:spMkLst>
            <pc:docMk/>
            <pc:sldMk cId="3155093243" sldId="2147328027"/>
            <ac:spMk id="6" creationId="{6CF17586-FFF7-5538-BA07-E757A927BB14}"/>
          </ac:spMkLst>
        </pc:spChg>
        <pc:spChg chg="mod">
          <ac:chgData name="Budz, Jakub" userId="0927f58d-d9aa-473c-ada4-fe6d002efef3" providerId="ADAL" clId="{8217C24A-B8C1-4D36-961E-9F45FC9F9BC1}" dt="2026-02-11T21:43:30.121" v="102"/>
          <ac:spMkLst>
            <pc:docMk/>
            <pc:sldMk cId="3155093243" sldId="2147328027"/>
            <ac:spMk id="7" creationId="{8D7CAA35-1EB4-3FB0-737D-1FC282059674}"/>
          </ac:spMkLst>
        </pc:spChg>
        <pc:spChg chg="mod">
          <ac:chgData name="Budz, Jakub" userId="0927f58d-d9aa-473c-ada4-fe6d002efef3" providerId="ADAL" clId="{8217C24A-B8C1-4D36-961E-9F45FC9F9BC1}" dt="2026-02-11T21:43:09.270" v="100" actId="20577"/>
          <ac:spMkLst>
            <pc:docMk/>
            <pc:sldMk cId="3155093243" sldId="2147328027"/>
            <ac:spMk id="20" creationId="{F9057032-AC69-9634-41F7-69B98B8AEE68}"/>
          </ac:spMkLst>
        </pc:spChg>
        <pc:grpChg chg="add mod ord">
          <ac:chgData name="Budz, Jakub" userId="0927f58d-d9aa-473c-ada4-fe6d002efef3" providerId="ADAL" clId="{8217C24A-B8C1-4D36-961E-9F45FC9F9BC1}" dt="2026-02-11T21:43:36.220" v="103" actId="167"/>
          <ac:grpSpMkLst>
            <pc:docMk/>
            <pc:sldMk cId="3155093243" sldId="2147328027"/>
            <ac:grpSpMk id="5" creationId="{27E0233F-2F96-71F4-3253-425E020207CD}"/>
          </ac:grpSpMkLst>
        </pc:grpChg>
      </pc:sldChg>
      <pc:sldChg chg="addSp delSp modSp mod delAnim modAnim">
        <pc:chgData name="Budz, Jakub" userId="0927f58d-d9aa-473c-ada4-fe6d002efef3" providerId="ADAL" clId="{8217C24A-B8C1-4D36-961E-9F45FC9F9BC1}" dt="2026-02-17T17:14:38.552" v="750" actId="20577"/>
        <pc:sldMkLst>
          <pc:docMk/>
          <pc:sldMk cId="3173635572" sldId="2147469466"/>
        </pc:sldMkLst>
        <pc:spChg chg="mod">
          <ac:chgData name="Budz, Jakub" userId="0927f58d-d9aa-473c-ada4-fe6d002efef3" providerId="ADAL" clId="{8217C24A-B8C1-4D36-961E-9F45FC9F9BC1}" dt="2026-02-17T17:14:38.552" v="750" actId="20577"/>
          <ac:spMkLst>
            <pc:docMk/>
            <pc:sldMk cId="3173635572" sldId="2147469466"/>
            <ac:spMk id="6" creationId="{8EE27B36-CEA5-AA9E-EA7F-743B5A271D0E}"/>
          </ac:spMkLst>
        </pc:spChg>
        <pc:spChg chg="mod">
          <ac:chgData name="Budz, Jakub" userId="0927f58d-d9aa-473c-ada4-fe6d002efef3" providerId="ADAL" clId="{8217C24A-B8C1-4D36-961E-9F45FC9F9BC1}" dt="2026-02-17T17:11:58.818" v="725"/>
          <ac:spMkLst>
            <pc:docMk/>
            <pc:sldMk cId="3173635572" sldId="2147469466"/>
            <ac:spMk id="7" creationId="{F1E07A72-ED87-4769-160A-5E1D636B0F97}"/>
          </ac:spMkLst>
        </pc:spChg>
        <pc:spChg chg="mod">
          <ac:chgData name="Budz, Jakub" userId="0927f58d-d9aa-473c-ada4-fe6d002efef3" providerId="ADAL" clId="{8217C24A-B8C1-4D36-961E-9F45FC9F9BC1}" dt="2026-02-17T17:11:58.818" v="725"/>
          <ac:spMkLst>
            <pc:docMk/>
            <pc:sldMk cId="3173635572" sldId="2147469466"/>
            <ac:spMk id="8" creationId="{4FB2B6BE-E550-D7CD-0392-162700D152AF}"/>
          </ac:spMkLst>
        </pc:spChg>
        <pc:grpChg chg="del">
          <ac:chgData name="Budz, Jakub" userId="0927f58d-d9aa-473c-ada4-fe6d002efef3" providerId="ADAL" clId="{8217C24A-B8C1-4D36-961E-9F45FC9F9BC1}" dt="2026-02-17T17:11:58.600" v="724" actId="478"/>
          <ac:grpSpMkLst>
            <pc:docMk/>
            <pc:sldMk cId="3173635572" sldId="2147469466"/>
            <ac:grpSpMk id="2" creationId="{711B0117-6C1A-3F77-ABB6-B655ACEFF462}"/>
          </ac:grpSpMkLst>
        </pc:grpChg>
        <pc:grpChg chg="add mod">
          <ac:chgData name="Budz, Jakub" userId="0927f58d-d9aa-473c-ada4-fe6d002efef3" providerId="ADAL" clId="{8217C24A-B8C1-4D36-961E-9F45FC9F9BC1}" dt="2026-02-17T17:11:58.818" v="725"/>
          <ac:grpSpMkLst>
            <pc:docMk/>
            <pc:sldMk cId="3173635572" sldId="2147469466"/>
            <ac:grpSpMk id="5" creationId="{D107FA8A-2EDA-8A08-73B4-F96AC37683ED}"/>
          </ac:grpSpMkLst>
        </pc:grpChg>
      </pc:sldChg>
      <pc:sldChg chg="modSp mod">
        <pc:chgData name="Budz, Jakub" userId="0927f58d-d9aa-473c-ada4-fe6d002efef3" providerId="ADAL" clId="{8217C24A-B8C1-4D36-961E-9F45FC9F9BC1}" dt="2026-02-17T20:42:13.462" v="2213" actId="20577"/>
        <pc:sldMkLst>
          <pc:docMk/>
          <pc:sldMk cId="2174251503" sldId="2147469467"/>
        </pc:sldMkLst>
        <pc:spChg chg="mod">
          <ac:chgData name="Budz, Jakub" userId="0927f58d-d9aa-473c-ada4-fe6d002efef3" providerId="ADAL" clId="{8217C24A-B8C1-4D36-961E-9F45FC9F9BC1}" dt="2026-02-17T20:42:13.462" v="2213" actId="20577"/>
          <ac:spMkLst>
            <pc:docMk/>
            <pc:sldMk cId="2174251503" sldId="2147469467"/>
            <ac:spMk id="7" creationId="{64E11DE7-2DDF-61D0-B923-61D79BAE642B}"/>
          </ac:spMkLst>
        </pc:spChg>
      </pc:sldChg>
      <pc:sldChg chg="modSp mod">
        <pc:chgData name="Budz, Jakub" userId="0927f58d-d9aa-473c-ada4-fe6d002efef3" providerId="ADAL" clId="{8217C24A-B8C1-4D36-961E-9F45FC9F9BC1}" dt="2026-02-17T17:57:38.458" v="2126" actId="20577"/>
        <pc:sldMkLst>
          <pc:docMk/>
          <pc:sldMk cId="985418925" sldId="2147469468"/>
        </pc:sldMkLst>
        <pc:spChg chg="mod">
          <ac:chgData name="Budz, Jakub" userId="0927f58d-d9aa-473c-ada4-fe6d002efef3" providerId="ADAL" clId="{8217C24A-B8C1-4D36-961E-9F45FC9F9BC1}" dt="2026-02-17T17:57:38.458" v="2126" actId="20577"/>
          <ac:spMkLst>
            <pc:docMk/>
            <pc:sldMk cId="985418925" sldId="2147469468"/>
            <ac:spMk id="7" creationId="{234CFBFF-3B0F-5F2E-B5F9-D6544DD65CB5}"/>
          </ac:spMkLst>
        </pc:spChg>
      </pc:sldChg>
      <pc:sldChg chg="modSp mod">
        <pc:chgData name="Budz, Jakub" userId="0927f58d-d9aa-473c-ada4-fe6d002efef3" providerId="ADAL" clId="{8217C24A-B8C1-4D36-961E-9F45FC9F9BC1}" dt="2026-02-17T17:57:44.431" v="2130" actId="20577"/>
        <pc:sldMkLst>
          <pc:docMk/>
          <pc:sldMk cId="1312222349" sldId="2147469469"/>
        </pc:sldMkLst>
        <pc:spChg chg="mod">
          <ac:chgData name="Budz, Jakub" userId="0927f58d-d9aa-473c-ada4-fe6d002efef3" providerId="ADAL" clId="{8217C24A-B8C1-4D36-961E-9F45FC9F9BC1}" dt="2026-02-17T17:57:44.431" v="2130" actId="20577"/>
          <ac:spMkLst>
            <pc:docMk/>
            <pc:sldMk cId="1312222349" sldId="2147469469"/>
            <ac:spMk id="7" creationId="{1E8F4020-319B-55B9-B610-6957354AD9AA}"/>
          </ac:spMkLst>
        </pc:spChg>
      </pc:sldChg>
      <pc:sldChg chg="modSp mod">
        <pc:chgData name="Budz, Jakub" userId="0927f58d-d9aa-473c-ada4-fe6d002efef3" providerId="ADAL" clId="{8217C24A-B8C1-4D36-961E-9F45FC9F9BC1}" dt="2026-02-11T21:50:32.154" v="114" actId="20577"/>
        <pc:sldMkLst>
          <pc:docMk/>
          <pc:sldMk cId="3903407801" sldId="2147469470"/>
        </pc:sldMkLst>
        <pc:spChg chg="mod">
          <ac:chgData name="Budz, Jakub" userId="0927f58d-d9aa-473c-ada4-fe6d002efef3" providerId="ADAL" clId="{8217C24A-B8C1-4D36-961E-9F45FC9F9BC1}" dt="2026-02-11T21:50:32.154" v="114" actId="20577"/>
          <ac:spMkLst>
            <pc:docMk/>
            <pc:sldMk cId="3903407801" sldId="2147469470"/>
            <ac:spMk id="7" creationId="{AB7727AB-6207-E0BF-7177-EC5A96F7E952}"/>
          </ac:spMkLst>
        </pc:spChg>
      </pc:sldChg>
      <pc:sldChg chg="modSp mod">
        <pc:chgData name="Budz, Jakub" userId="0927f58d-d9aa-473c-ada4-fe6d002efef3" providerId="ADAL" clId="{8217C24A-B8C1-4D36-961E-9F45FC9F9BC1}" dt="2026-02-17T17:49:40.598" v="2058" actId="20577"/>
        <pc:sldMkLst>
          <pc:docMk/>
          <pc:sldMk cId="290694427" sldId="2147469471"/>
        </pc:sldMkLst>
        <pc:spChg chg="mod">
          <ac:chgData name="Budz, Jakub" userId="0927f58d-d9aa-473c-ada4-fe6d002efef3" providerId="ADAL" clId="{8217C24A-B8C1-4D36-961E-9F45FC9F9BC1}" dt="2026-02-17T17:49:40.598" v="2058" actId="20577"/>
          <ac:spMkLst>
            <pc:docMk/>
            <pc:sldMk cId="290694427" sldId="2147469471"/>
            <ac:spMk id="7" creationId="{D9150820-67C5-9F2D-2CA1-F10F668F9FC5}"/>
          </ac:spMkLst>
        </pc:spChg>
      </pc:sldChg>
      <pc:sldChg chg="modSp mod">
        <pc:chgData name="Budz, Jakub" userId="0927f58d-d9aa-473c-ada4-fe6d002efef3" providerId="ADAL" clId="{8217C24A-B8C1-4D36-961E-9F45FC9F9BC1}" dt="2026-02-17T20:12:03.080" v="2211" actId="20577"/>
        <pc:sldMkLst>
          <pc:docMk/>
          <pc:sldMk cId="1344908894" sldId="2147469472"/>
        </pc:sldMkLst>
        <pc:spChg chg="mod">
          <ac:chgData name="Budz, Jakub" userId="0927f58d-d9aa-473c-ada4-fe6d002efef3" providerId="ADAL" clId="{8217C24A-B8C1-4D36-961E-9F45FC9F9BC1}" dt="2026-02-17T20:12:03.080" v="2211" actId="20577"/>
          <ac:spMkLst>
            <pc:docMk/>
            <pc:sldMk cId="1344908894" sldId="2147469472"/>
            <ac:spMk id="7" creationId="{A698656E-C548-A665-8E31-6C3858FDEBCE}"/>
          </ac:spMkLst>
        </pc:spChg>
      </pc:sldChg>
      <pc:sldChg chg="modSp mod">
        <pc:chgData name="Budz, Jakub" userId="0927f58d-d9aa-473c-ada4-fe6d002efef3" providerId="ADAL" clId="{8217C24A-B8C1-4D36-961E-9F45FC9F9BC1}" dt="2026-02-17T19:37:02.184" v="2199" actId="20577"/>
        <pc:sldMkLst>
          <pc:docMk/>
          <pc:sldMk cId="1618982168" sldId="2147469473"/>
        </pc:sldMkLst>
        <pc:spChg chg="mod">
          <ac:chgData name="Budz, Jakub" userId="0927f58d-d9aa-473c-ada4-fe6d002efef3" providerId="ADAL" clId="{8217C24A-B8C1-4D36-961E-9F45FC9F9BC1}" dt="2026-02-17T19:37:02.184" v="2199" actId="20577"/>
          <ac:spMkLst>
            <pc:docMk/>
            <pc:sldMk cId="1618982168" sldId="2147469473"/>
            <ac:spMk id="5" creationId="{DBEC0AA7-C047-3D19-EAF1-5237C3F87C23}"/>
          </ac:spMkLst>
        </pc:spChg>
      </pc:sldChg>
      <pc:sldChg chg="modSp mod">
        <pc:chgData name="Budz, Jakub" userId="0927f58d-d9aa-473c-ada4-fe6d002efef3" providerId="ADAL" clId="{8217C24A-B8C1-4D36-961E-9F45FC9F9BC1}" dt="2026-02-17T19:36:59.672" v="2198" actId="20577"/>
        <pc:sldMkLst>
          <pc:docMk/>
          <pc:sldMk cId="1817065967" sldId="2147469474"/>
        </pc:sldMkLst>
        <pc:spChg chg="mod">
          <ac:chgData name="Budz, Jakub" userId="0927f58d-d9aa-473c-ada4-fe6d002efef3" providerId="ADAL" clId="{8217C24A-B8C1-4D36-961E-9F45FC9F9BC1}" dt="2026-02-17T19:36:59.672" v="2198" actId="20577"/>
          <ac:spMkLst>
            <pc:docMk/>
            <pc:sldMk cId="1817065967" sldId="2147469474"/>
            <ac:spMk id="5" creationId="{F3CF4A66-3180-46F5-7392-B45A0A98F2B8}"/>
          </ac:spMkLst>
        </pc:spChg>
      </pc:sldChg>
      <pc:sldChg chg="modSp mod">
        <pc:chgData name="Budz, Jakub" userId="0927f58d-d9aa-473c-ada4-fe6d002efef3" providerId="ADAL" clId="{8217C24A-B8C1-4D36-961E-9F45FC9F9BC1}" dt="2026-02-17T19:36:57.848" v="2197" actId="20577"/>
        <pc:sldMkLst>
          <pc:docMk/>
          <pc:sldMk cId="1715956819" sldId="2147469475"/>
        </pc:sldMkLst>
        <pc:spChg chg="mod">
          <ac:chgData name="Budz, Jakub" userId="0927f58d-d9aa-473c-ada4-fe6d002efef3" providerId="ADAL" clId="{8217C24A-B8C1-4D36-961E-9F45FC9F9BC1}" dt="2026-02-17T19:36:57.848" v="2197" actId="20577"/>
          <ac:spMkLst>
            <pc:docMk/>
            <pc:sldMk cId="1715956819" sldId="2147469475"/>
            <ac:spMk id="5" creationId="{AED36BD1-6FC4-6FC4-3DEC-881AD3790AA7}"/>
          </ac:spMkLst>
        </pc:spChg>
      </pc:sldChg>
      <pc:sldChg chg="addSp delSp modSp mod">
        <pc:chgData name="Budz, Jakub" userId="0927f58d-d9aa-473c-ada4-fe6d002efef3" providerId="ADAL" clId="{8217C24A-B8C1-4D36-961E-9F45FC9F9BC1}" dt="2026-02-17T19:36:37.559" v="2196" actId="20577"/>
        <pc:sldMkLst>
          <pc:docMk/>
          <pc:sldMk cId="63350638" sldId="2147469476"/>
        </pc:sldMkLst>
        <pc:spChg chg="del mod">
          <ac:chgData name="Budz, Jakub" userId="0927f58d-d9aa-473c-ada4-fe6d002efef3" providerId="ADAL" clId="{8217C24A-B8C1-4D36-961E-9F45FC9F9BC1}" dt="2026-02-17T19:36:21.927" v="2194" actId="478"/>
          <ac:spMkLst>
            <pc:docMk/>
            <pc:sldMk cId="63350638" sldId="2147469476"/>
            <ac:spMk id="5" creationId="{642FBF2B-99AA-E7FC-F5C6-10D617AB934A}"/>
          </ac:spMkLst>
        </pc:spChg>
        <pc:spChg chg="add mod">
          <ac:chgData name="Budz, Jakub" userId="0927f58d-d9aa-473c-ada4-fe6d002efef3" providerId="ADAL" clId="{8217C24A-B8C1-4D36-961E-9F45FC9F9BC1}" dt="2026-02-17T19:36:37.559" v="2196" actId="20577"/>
          <ac:spMkLst>
            <pc:docMk/>
            <pc:sldMk cId="63350638" sldId="2147469476"/>
            <ac:spMk id="6" creationId="{C278992E-8048-2416-0721-3DAB901E8BF2}"/>
          </ac:spMkLst>
        </pc:spChg>
      </pc:sldChg>
      <pc:sldChg chg="addSp delSp modSp new mod modAnim">
        <pc:chgData name="Budz, Jakub" userId="0927f58d-d9aa-473c-ada4-fe6d002efef3" providerId="ADAL" clId="{8217C24A-B8C1-4D36-961E-9F45FC9F9BC1}" dt="2026-02-17T17:45:45.857" v="1899" actId="20577"/>
        <pc:sldMkLst>
          <pc:docMk/>
          <pc:sldMk cId="3025660891" sldId="2147469479"/>
        </pc:sldMkLst>
        <pc:spChg chg="add mod">
          <ac:chgData name="Budz, Jakub" userId="0927f58d-d9aa-473c-ada4-fe6d002efef3" providerId="ADAL" clId="{8217C24A-B8C1-4D36-961E-9F45FC9F9BC1}" dt="2026-02-17T17:37:03.098" v="832" actId="20577"/>
          <ac:spMkLst>
            <pc:docMk/>
            <pc:sldMk cId="3025660891" sldId="2147469479"/>
            <ac:spMk id="2" creationId="{289AC715-613D-0330-C87D-73CAB79D9FA3}"/>
          </ac:spMkLst>
        </pc:spChg>
        <pc:spChg chg="mod">
          <ac:chgData name="Budz, Jakub" userId="0927f58d-d9aa-473c-ada4-fe6d002efef3" providerId="ADAL" clId="{8217C24A-B8C1-4D36-961E-9F45FC9F9BC1}" dt="2026-02-17T17:36:02.876" v="794"/>
          <ac:spMkLst>
            <pc:docMk/>
            <pc:sldMk cId="3025660891" sldId="2147469479"/>
            <ac:spMk id="4" creationId="{02F44355-4B77-F687-4B48-5A007518110D}"/>
          </ac:spMkLst>
        </pc:spChg>
        <pc:spChg chg="mod">
          <ac:chgData name="Budz, Jakub" userId="0927f58d-d9aa-473c-ada4-fe6d002efef3" providerId="ADAL" clId="{8217C24A-B8C1-4D36-961E-9F45FC9F9BC1}" dt="2026-02-17T17:36:02.876" v="794"/>
          <ac:spMkLst>
            <pc:docMk/>
            <pc:sldMk cId="3025660891" sldId="2147469479"/>
            <ac:spMk id="5" creationId="{AB816BA9-C2A6-52D1-F5EF-5C0C4DA7882C}"/>
          </ac:spMkLst>
        </pc:spChg>
        <pc:spChg chg="add mod">
          <ac:chgData name="Budz, Jakub" userId="0927f58d-d9aa-473c-ada4-fe6d002efef3" providerId="ADAL" clId="{8217C24A-B8C1-4D36-961E-9F45FC9F9BC1}" dt="2026-02-17T17:36:02.876" v="794"/>
          <ac:spMkLst>
            <pc:docMk/>
            <pc:sldMk cId="3025660891" sldId="2147469479"/>
            <ac:spMk id="6" creationId="{597D5B73-C7A7-4B9B-AC0A-29BBD4776237}"/>
          </ac:spMkLst>
        </pc:spChg>
        <pc:spChg chg="add del">
          <ac:chgData name="Budz, Jakub" userId="0927f58d-d9aa-473c-ada4-fe6d002efef3" providerId="ADAL" clId="{8217C24A-B8C1-4D36-961E-9F45FC9F9BC1}" dt="2026-02-17T17:37:17.067" v="834" actId="22"/>
          <ac:spMkLst>
            <pc:docMk/>
            <pc:sldMk cId="3025660891" sldId="2147469479"/>
            <ac:spMk id="8" creationId="{E8CD7221-85F3-5985-05EC-844A49C79C3D}"/>
          </ac:spMkLst>
        </pc:spChg>
        <pc:spChg chg="add mod">
          <ac:chgData name="Budz, Jakub" userId="0927f58d-d9aa-473c-ada4-fe6d002efef3" providerId="ADAL" clId="{8217C24A-B8C1-4D36-961E-9F45FC9F9BC1}" dt="2026-02-17T17:45:45.857" v="1899" actId="20577"/>
          <ac:spMkLst>
            <pc:docMk/>
            <pc:sldMk cId="3025660891" sldId="2147469479"/>
            <ac:spMk id="9" creationId="{2D86E595-D6ED-F1CD-8245-6B1A577DD50D}"/>
          </ac:spMkLst>
        </pc:spChg>
        <pc:grpChg chg="add mod">
          <ac:chgData name="Budz, Jakub" userId="0927f58d-d9aa-473c-ada4-fe6d002efef3" providerId="ADAL" clId="{8217C24A-B8C1-4D36-961E-9F45FC9F9BC1}" dt="2026-02-17T17:36:02.876" v="794"/>
          <ac:grpSpMkLst>
            <pc:docMk/>
            <pc:sldMk cId="3025660891" sldId="2147469479"/>
            <ac:grpSpMk id="3" creationId="{2D8FD5E8-9B36-1B74-6F3B-C97D0F3DA24D}"/>
          </ac:grpSpMkLst>
        </pc:grpChg>
      </pc:sldChg>
      <pc:sldChg chg="addSp delSp modSp mod">
        <pc:chgData name="Budz, Jakub" userId="0927f58d-d9aa-473c-ada4-fe6d002efef3" providerId="ADAL" clId="{8217C24A-B8C1-4D36-961E-9F45FC9F9BC1}" dt="2026-02-17T19:38:20.679" v="2210" actId="20577"/>
        <pc:sldMkLst>
          <pc:docMk/>
          <pc:sldMk cId="3282055993" sldId="2147469480"/>
        </pc:sldMkLst>
        <pc:spChg chg="add mod">
          <ac:chgData name="Budz, Jakub" userId="0927f58d-d9aa-473c-ada4-fe6d002efef3" providerId="ADAL" clId="{8217C24A-B8C1-4D36-961E-9F45FC9F9BC1}" dt="2026-02-17T19:37:48.143" v="2200"/>
          <ac:spMkLst>
            <pc:docMk/>
            <pc:sldMk cId="3282055993" sldId="2147469480"/>
            <ac:spMk id="5" creationId="{32911BAA-EB99-28A3-54D3-3A3953C1FB4A}"/>
          </ac:spMkLst>
        </pc:spChg>
        <pc:spChg chg="add mod">
          <ac:chgData name="Budz, Jakub" userId="0927f58d-d9aa-473c-ada4-fe6d002efef3" providerId="ADAL" clId="{8217C24A-B8C1-4D36-961E-9F45FC9F9BC1}" dt="2026-02-17T19:38:20.679" v="2210" actId="20577"/>
          <ac:spMkLst>
            <pc:docMk/>
            <pc:sldMk cId="3282055993" sldId="2147469480"/>
            <ac:spMk id="6" creationId="{3516DE7C-D383-8309-2653-92EDB4BB9F1C}"/>
          </ac:spMkLst>
        </pc:spChg>
        <pc:spChg chg="del mod">
          <ac:chgData name="Budz, Jakub" userId="0927f58d-d9aa-473c-ada4-fe6d002efef3" providerId="ADAL" clId="{8217C24A-B8C1-4D36-961E-9F45FC9F9BC1}" dt="2026-02-17T19:38:13.086" v="2209"/>
          <ac:spMkLst>
            <pc:docMk/>
            <pc:sldMk cId="3282055993" sldId="2147469480"/>
            <ac:spMk id="9" creationId="{1430E0A7-796C-1082-5084-26E9F2F02526}"/>
          </ac:spMkLst>
        </pc:spChg>
      </pc:sldChg>
    </pc:docChg>
  </pc:docChgLst>
  <pc:docChgLst>
    <pc:chgData name="Anne  McKibbin" userId="gqvtO8nzaFOblFpGO65lXOz9WG817hrCQ+QBsvmKo3E=" providerId="None" clId="Web-{55825608-005C-4C6B-83C1-FFDD7C52B7C8}"/>
    <pc:docChg chg="modSld">
      <pc:chgData name="Anne  McKibbin" userId="gqvtO8nzaFOblFpGO65lXOz9WG817hrCQ+QBsvmKo3E=" providerId="None" clId="Web-{55825608-005C-4C6B-83C1-FFDD7C52B7C8}" dt="2026-01-22T17:05:49.995" v="3" actId="20577"/>
      <pc:docMkLst>
        <pc:docMk/>
      </pc:docMkLst>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6326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0477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987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AC6DB-F8C9-A2C5-C381-13C59515A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093DB2-1182-41EC-07FF-FE993088542B}"/>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B3C1892-3B8B-6374-D149-5EC92FA61EB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3444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01245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5060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A9E36-159A-A0A6-FA7C-E037840840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CED1B5-F28F-F857-50A0-1F40D5E9242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D4600261-6D72-6E74-D8C9-9535BE56C77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97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44202-18FA-FE83-77E6-7C66F515F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67A39F-386E-7EF9-159D-BFE839A6EB08}"/>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47BA016-3301-F3E9-ED95-6D41E52672D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91625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9D07C-E6BF-3504-55E2-A75552508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86EC5-9D48-C8B9-303E-33F98636AC12}"/>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09325E59-AF6C-D6BD-95F3-EBCD4B00659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19226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chemeClr val="lt2"/>
        </a:solidFill>
        <a:effectLst/>
      </p:bgPr>
    </p:bg>
    <p:spTree>
      <p:nvGrpSpPr>
        <p:cNvPr id="1" name="Shape 5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 Blank">
    <p:bg>
      <p:bgPr>
        <a:solidFill>
          <a:schemeClr val="bg1"/>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a:defRPr>
                <a:latin typeface="+mn-lt"/>
                <a:sym typeface="Trebuchet MS" panose="020B0603020202020204" pitchFamily="34" charset="0"/>
              </a:defRPr>
            </a:lvl1pPr>
          </a:lstStyle>
          <a:p>
            <a:r>
              <a:rPr lang="en-US"/>
              <a:t>07/25/2024</a:t>
            </a:r>
          </a:p>
        </p:txBody>
      </p:sp>
      <p:sp>
        <p:nvSpPr>
          <p:cNvPr id="5" name="Copyright" hidden="1"/>
          <p:cNvSpPr txBox="1"/>
          <p:nvPr userDrawn="1"/>
        </p:nvSpPr>
        <p:spPr>
          <a:xfrm rot="16200000">
            <a:off x="7115176" y="2941873"/>
            <a:ext cx="3850481"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Copyright © 2023 by Boston Consulting Group. All rights reserved.</a:t>
            </a:r>
          </a:p>
        </p:txBody>
      </p:sp>
    </p:spTree>
    <p:extLst>
      <p:ext uri="{BB962C8B-B14F-4D97-AF65-F5344CB8AC3E}">
        <p14:creationId xmlns:p14="http://schemas.microsoft.com/office/powerpoint/2010/main" val="1201299539"/>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Main - Title Only">
    <p:spTree>
      <p:nvGrpSpPr>
        <p:cNvPr id="1" name=""/>
        <p:cNvGrpSpPr/>
        <p:nvPr/>
      </p:nvGrpSpPr>
      <p:grpSpPr>
        <a:xfrm>
          <a:off x="0" y="0"/>
          <a:ext cx="0" cy="0"/>
          <a:chOff x="0" y="0"/>
          <a:chExt cx="0" cy="0"/>
        </a:xfrm>
      </p:grpSpPr>
      <p:pic>
        <p:nvPicPr>
          <p:cNvPr id="9" name="Picture 8" descr="A picture containing light, dark&#10;&#10;Description automatically generated">
            <a:extLst>
              <a:ext uri="{FF2B5EF4-FFF2-40B4-BE49-F238E27FC236}">
                <a16:creationId xmlns:a16="http://schemas.microsoft.com/office/drawing/2014/main" id="{A5956E2E-263A-F69E-4889-31C9894E6C2B}"/>
              </a:ext>
            </a:extLst>
          </p:cNvPr>
          <p:cNvPicPr>
            <a:picLocks noChangeAspect="1"/>
          </p:cNvPicPr>
          <p:nvPr userDrawn="1"/>
        </p:nvPicPr>
        <p:blipFill rotWithShape="1">
          <a:blip r:embed="rId2"/>
          <a:srcRect t="15618" b="74698"/>
          <a:stretch/>
        </p:blipFill>
        <p:spPr>
          <a:xfrm>
            <a:off x="0" y="0"/>
            <a:ext cx="9144000" cy="590266"/>
          </a:xfrm>
          <a:prstGeom prst="rect">
            <a:avLst/>
          </a:prstGeom>
        </p:spPr>
      </p:pic>
      <p:sp>
        <p:nvSpPr>
          <p:cNvPr id="57" name="Date Placeholder 56"/>
          <p:cNvSpPr>
            <a:spLocks noGrp="1"/>
          </p:cNvSpPr>
          <p:nvPr>
            <p:ph type="dt" sz="half" idx="14"/>
          </p:nvPr>
        </p:nvSpPr>
        <p:spPr>
          <a:xfrm>
            <a:off x="6913144" y="4747602"/>
            <a:ext cx="2057400" cy="273844"/>
          </a:xfrm>
        </p:spPr>
        <p:txBody>
          <a:bodyPr/>
          <a:lstStyle>
            <a:lvl1pPr>
              <a:defRPr>
                <a:solidFill>
                  <a:schemeClr val="bg1">
                    <a:lumMod val="50000"/>
                  </a:schemeClr>
                </a:solidFill>
                <a:latin typeface="+mn-lt"/>
                <a:sym typeface="Trebuchet MS" panose="020B0603020202020204" pitchFamily="34" charset="0"/>
              </a:defRPr>
            </a:lvl1pPr>
          </a:lstStyle>
          <a:p>
            <a:r>
              <a:rPr lang="en-US"/>
              <a:t>January 9, 2024</a:t>
            </a:r>
          </a:p>
        </p:txBody>
      </p:sp>
      <p:sp>
        <p:nvSpPr>
          <p:cNvPr id="7" name="Copyright" hidden="1"/>
          <p:cNvSpPr txBox="1"/>
          <p:nvPr userDrawn="1"/>
        </p:nvSpPr>
        <p:spPr>
          <a:xfrm rot="16200000">
            <a:off x="7115176" y="2941873"/>
            <a:ext cx="3850481"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Copyright © 2023 by Boston Consulting Group. All rights reserved.</a:t>
            </a:r>
          </a:p>
        </p:txBody>
      </p:sp>
      <p:sp>
        <p:nvSpPr>
          <p:cNvPr id="2" name="Rectangle 1">
            <a:extLst>
              <a:ext uri="{FF2B5EF4-FFF2-40B4-BE49-F238E27FC236}">
                <a16:creationId xmlns:a16="http://schemas.microsoft.com/office/drawing/2014/main" id="{A79849E2-C21B-7750-0A19-78495BC98721}"/>
              </a:ext>
            </a:extLst>
          </p:cNvPr>
          <p:cNvSpPr/>
          <p:nvPr userDrawn="1"/>
        </p:nvSpPr>
        <p:spPr>
          <a:xfrm>
            <a:off x="0" y="0"/>
            <a:ext cx="9144000" cy="594727"/>
          </a:xfrm>
          <a:prstGeom prst="rect">
            <a:avLst/>
          </a:prstGeom>
          <a:gradFill flip="none" rotWithShape="1">
            <a:gsLst>
              <a:gs pos="0">
                <a:srgbClr val="509753"/>
              </a:gs>
              <a:gs pos="100000">
                <a:srgbClr val="509753">
                  <a:alpha val="6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3" name="Rectangle 2">
            <a:extLst>
              <a:ext uri="{FF2B5EF4-FFF2-40B4-BE49-F238E27FC236}">
                <a16:creationId xmlns:a16="http://schemas.microsoft.com/office/drawing/2014/main" id="{D89C3177-18E1-E84D-553F-6C6F8F003190}"/>
              </a:ext>
            </a:extLst>
          </p:cNvPr>
          <p:cNvSpPr/>
          <p:nvPr userDrawn="1"/>
        </p:nvSpPr>
        <p:spPr>
          <a:xfrm>
            <a:off x="7851228" y="-8922"/>
            <a:ext cx="1292773" cy="599188"/>
          </a:xfrm>
          <a:prstGeom prst="rect">
            <a:avLst/>
          </a:prstGeom>
          <a:solidFill>
            <a:schemeClr val="bg1"/>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900">
              <a:solidFill>
                <a:srgbClr val="FFFFFF"/>
              </a:solidFill>
            </a:endParaRPr>
          </a:p>
        </p:txBody>
      </p:sp>
      <p:sp>
        <p:nvSpPr>
          <p:cNvPr id="8" name="Title 7"/>
          <p:cNvSpPr>
            <a:spLocks noGrp="1"/>
          </p:cNvSpPr>
          <p:nvPr>
            <p:ph type="title" hasCustomPrompt="1"/>
          </p:nvPr>
        </p:nvSpPr>
        <p:spPr>
          <a:xfrm>
            <a:off x="471994" y="122054"/>
            <a:ext cx="8200013" cy="373949"/>
          </a:xfrm>
        </p:spPr>
        <p:txBody>
          <a:bodyPr/>
          <a:lstStyle>
            <a:lvl1pPr>
              <a:defRPr sz="2700" b="1">
                <a:solidFill>
                  <a:schemeClr val="bg1"/>
                </a:solidFill>
                <a:latin typeface="Open Sans" panose="020B0606030504020204" pitchFamily="34" charset="0"/>
                <a:ea typeface="Open Sans" panose="020B0606030504020204" pitchFamily="34" charset="0"/>
                <a:cs typeface="Open Sans" panose="020B0606030504020204" pitchFamily="34" charset="0"/>
                <a:sym typeface="Trebuchet MS" panose="020B0603020202020204" pitchFamily="34" charset="0"/>
              </a:defRPr>
            </a:lvl1pPr>
          </a:lstStyle>
          <a:p>
            <a:r>
              <a:rPr lang="en-US"/>
              <a:t>Click to add title</a:t>
            </a:r>
          </a:p>
        </p:txBody>
      </p:sp>
      <p:pic>
        <p:nvPicPr>
          <p:cNvPr id="11" name="Picture 10" descr="A picture containing text&#10;&#10;Description automatically generated">
            <a:extLst>
              <a:ext uri="{FF2B5EF4-FFF2-40B4-BE49-F238E27FC236}">
                <a16:creationId xmlns:a16="http://schemas.microsoft.com/office/drawing/2014/main" id="{304EB4BC-5E42-C5DB-284A-52EA8711FD38}"/>
              </a:ext>
            </a:extLst>
          </p:cNvPr>
          <p:cNvPicPr>
            <a:picLocks noChangeAspect="1"/>
          </p:cNvPicPr>
          <p:nvPr/>
        </p:nvPicPr>
        <p:blipFill rotWithShape="1">
          <a:blip r:embed="rId3">
            <a:extLst>
              <a:ext uri="{28A0092B-C50C-407E-A947-70E740481C1C}">
                <a14:useLocalDpi xmlns:a14="http://schemas.microsoft.com/office/drawing/2010/main" val="0"/>
              </a:ext>
            </a:extLst>
          </a:blip>
          <a:srcRect t="10350" b="14106"/>
          <a:stretch/>
        </p:blipFill>
        <p:spPr>
          <a:xfrm>
            <a:off x="7941844" y="9435"/>
            <a:ext cx="1111538" cy="599188"/>
          </a:xfrm>
          <a:prstGeom prst="rect">
            <a:avLst/>
          </a:prstGeom>
        </p:spPr>
      </p:pic>
      <p:sp>
        <p:nvSpPr>
          <p:cNvPr id="4" name="Slide Number Placeholder 6">
            <a:extLst>
              <a:ext uri="{FF2B5EF4-FFF2-40B4-BE49-F238E27FC236}">
                <a16:creationId xmlns:a16="http://schemas.microsoft.com/office/drawing/2014/main" id="{BAACCD6B-CA77-288F-F73F-315173A29505}"/>
              </a:ext>
            </a:extLst>
          </p:cNvPr>
          <p:cNvSpPr>
            <a:spLocks noGrp="1"/>
          </p:cNvSpPr>
          <p:nvPr>
            <p:ph type="sldNum" sz="quarter" idx="12"/>
          </p:nvPr>
        </p:nvSpPr>
        <p:spPr>
          <a:xfrm>
            <a:off x="173456" y="4747602"/>
            <a:ext cx="2057400" cy="273844"/>
          </a:xfrm>
        </p:spPr>
        <p:txBody>
          <a:bodyPr/>
          <a:lstStyle>
            <a:lvl1pPr algn="l">
              <a:defRPr/>
            </a:lvl1pPr>
          </a:lstStyle>
          <a:p>
            <a:fld id="{8E965562-4EF2-43B5-91E1-AB55B3E38453}" type="slidenum">
              <a:rPr lang="en-US" smtClean="0"/>
              <a:pPr/>
              <a:t>‹#›</a:t>
            </a:fld>
            <a:endParaRPr lang="en-US"/>
          </a:p>
        </p:txBody>
      </p:sp>
    </p:spTree>
    <p:extLst>
      <p:ext uri="{BB962C8B-B14F-4D97-AF65-F5344CB8AC3E}">
        <p14:creationId xmlns:p14="http://schemas.microsoft.com/office/powerpoint/2010/main" val="4122965867"/>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6_Master">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7204715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FDE7D-4A8B-3A0B-9DDD-E35B1CE4F7FB}"/>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2F34FC-BF49-B1A0-F05E-E823D07C7BA6}"/>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A0C0C3A-876B-7B47-546E-74C8CF2D7E9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74C0EE-5ED5-AC68-5A6E-9360880EADF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2F5FCCF-78CC-9838-0402-2D5A506B8342}"/>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EA367F-6FA0-88FE-703C-3CA5A2B85F46}"/>
              </a:ext>
            </a:extLst>
          </p:cNvPr>
          <p:cNvSpPr>
            <a:spLocks noGrp="1"/>
          </p:cNvSpPr>
          <p:nvPr>
            <p:ph type="dt" sz="half" idx="10"/>
          </p:nvPr>
        </p:nvSpPr>
        <p:spPr/>
        <p:txBody>
          <a:bodyPr/>
          <a:lstStyle/>
          <a:p>
            <a:fld id="{8DDE380F-FB1D-4AE6-8DFC-C46D2B1AAE34}" type="datetimeFigureOut">
              <a:rPr lang="en-US" smtClean="0"/>
              <a:t>2/17/2026</a:t>
            </a:fld>
            <a:endParaRPr lang="en-US"/>
          </a:p>
        </p:txBody>
      </p:sp>
      <p:sp>
        <p:nvSpPr>
          <p:cNvPr id="8" name="Footer Placeholder 7">
            <a:extLst>
              <a:ext uri="{FF2B5EF4-FFF2-40B4-BE49-F238E27FC236}">
                <a16:creationId xmlns:a16="http://schemas.microsoft.com/office/drawing/2014/main" id="{BC7A90FD-E992-0B7D-7BD0-C2618887DB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4B4150A-278E-D6E1-1D3F-6C913E62D415}"/>
              </a:ext>
            </a:extLst>
          </p:cNvPr>
          <p:cNvSpPr>
            <a:spLocks noGrp="1"/>
          </p:cNvSpPr>
          <p:nvPr>
            <p:ph type="sldNum" sz="quarter" idx="12"/>
          </p:nvPr>
        </p:nvSpPr>
        <p:spPr/>
        <p:txBody>
          <a:bodyPr/>
          <a:lstStyle/>
          <a:p>
            <a:fld id="{08260442-8A8D-4350-801F-00470D21270B}" type="slidenum">
              <a:rPr lang="en-US" smtClean="0"/>
              <a:t>‹#›</a:t>
            </a:fld>
            <a:endParaRPr lang="en-US"/>
          </a:p>
        </p:txBody>
      </p:sp>
    </p:spTree>
    <p:extLst>
      <p:ext uri="{BB962C8B-B14F-4D97-AF65-F5344CB8AC3E}">
        <p14:creationId xmlns:p14="http://schemas.microsoft.com/office/powerpoint/2010/main" val="1774825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D. Title Only">
    <p:spTree>
      <p:nvGrpSpPr>
        <p:cNvPr id="1" name=""/>
        <p:cNvGrpSpPr/>
        <p:nvPr/>
      </p:nvGrpSpPr>
      <p:grpSpPr>
        <a:xfrm>
          <a:off x="0" y="0"/>
          <a:ext cx="0" cy="0"/>
          <a:chOff x="0" y="0"/>
          <a:chExt cx="0" cy="0"/>
        </a:xfrm>
      </p:grpSpPr>
      <p:sp>
        <p:nvSpPr>
          <p:cNvPr id="57" name="Date Placeholder 56"/>
          <p:cNvSpPr>
            <a:spLocks noGrp="1"/>
          </p:cNvSpPr>
          <p:nvPr>
            <p:ph type="dt" sz="half" idx="14"/>
          </p:nvPr>
        </p:nvSpPr>
        <p:spPr/>
        <p:txBody>
          <a:bodyPr/>
          <a:lstStyle>
            <a:lvl1pPr>
              <a:defRPr>
                <a:solidFill>
                  <a:schemeClr val="bg1">
                    <a:lumMod val="50000"/>
                  </a:schemeClr>
                </a:solidFill>
                <a:latin typeface="+mn-lt"/>
                <a:sym typeface="Trebuchet MS" panose="020B0603020202020204" pitchFamily="34" charset="0"/>
              </a:defRPr>
            </a:lvl1pPr>
          </a:lstStyle>
          <a:p>
            <a:r>
              <a:rPr lang="en-US"/>
              <a:t>5/7/2024</a:t>
            </a:r>
          </a:p>
        </p:txBody>
      </p:sp>
      <p:sp>
        <p:nvSpPr>
          <p:cNvPr id="7" name="Copyright" hidden="1"/>
          <p:cNvSpPr txBox="1"/>
          <p:nvPr userDrawn="1"/>
        </p:nvSpPr>
        <p:spPr>
          <a:xfrm rot="16200000">
            <a:off x="7115176" y="2941873"/>
            <a:ext cx="3850481"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sym typeface="Trebuchet MS" panose="020B0603020202020204" pitchFamily="34" charset="0"/>
              </a:rPr>
              <a:t>Copyright © 2023 by Boston Consulting Group. All rights reserved.</a:t>
            </a:r>
          </a:p>
        </p:txBody>
      </p:sp>
    </p:spTree>
    <p:extLst>
      <p:ext uri="{BB962C8B-B14F-4D97-AF65-F5344CB8AC3E}">
        <p14:creationId xmlns:p14="http://schemas.microsoft.com/office/powerpoint/2010/main" val="203715270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hyperlink" Target="https://illinoisclimatebank.com/financing-programs/local-governments-nonprofits/stretch-building-code-adoption-support/" TargetMode="Externa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illinoisclimatebank.com/wp-content/uploads/cprg-07-apply.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illinois-climate-bank.web.app/financing-programs/municipal-cooperative-utilities/clean-energy-planning/"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illinois-climate-bank.web.app/financing-programs/municipal-cooperative-utilities/clean-energy-planning/"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illinois-climate-bank.web.app/financing-programs/municipal-cooperative-utilities/clean-energy-planning/"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hyperlink" Target="https://illinoisclimatebank.com/wp-content/uploads/cprg-06-apply.pdf"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mailto:ClimateBank@IL-FA.com" TargetMode="External"/><Relationship Id="rId7" Type="http://schemas.openxmlformats.org/officeDocument/2006/relationships/image" Target="../media/image12.svg"/><Relationship Id="rId2" Type="http://schemas.openxmlformats.org/officeDocument/2006/relationships/hyperlink" Target="https://www.il-fa.com/programs/cprg" TargetMode="External"/><Relationship Id="rId1" Type="http://schemas.openxmlformats.org/officeDocument/2006/relationships/slideLayout" Target="../slideLayouts/slideLayout1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0.svg"/><Relationship Id="rId3" Type="http://schemas.openxmlformats.org/officeDocument/2006/relationships/hyperlink" Target="https://www.il-fa.com/programs/ssbci" TargetMode="External"/><Relationship Id="rId7" Type="http://schemas.openxmlformats.org/officeDocument/2006/relationships/image" Target="../media/image18.svg"/><Relationship Id="rId12" Type="http://schemas.openxmlformats.org/officeDocument/2006/relationships/image" Target="../media/image9.png"/><Relationship Id="rId2" Type="http://schemas.openxmlformats.org/officeDocument/2006/relationships/hyperlink" Target="https://www.il-fa.com/programs/private-activity-bonds" TargetMode="Externa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svg"/><Relationship Id="rId5" Type="http://schemas.openxmlformats.org/officeDocument/2006/relationships/hyperlink" Target="https://illinoisclimatebank.com/financing-programs/developers-contractors/energy-efficiency-revolving-loan-fund/" TargetMode="External"/><Relationship Id="rId10" Type="http://schemas.openxmlformats.org/officeDocument/2006/relationships/image" Target="../media/image21.png"/><Relationship Id="rId4" Type="http://schemas.openxmlformats.org/officeDocument/2006/relationships/hyperlink" Target="https://www.il-fa.com/programs/c-pace" TargetMode="External"/><Relationship Id="rId9" Type="http://schemas.openxmlformats.org/officeDocument/2006/relationships/image" Target="../media/image20.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hyperlink" Target="https://www.ilga.gov/Legislation/ILCS/Articles?ActID=2614&amp;ChapterID=5"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hyperlink" Target="https://illinoisclimatebank.com/financing-programs/local-governments-nonprofits/stretch-building-code-adoption-support/"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hyperlink" Target="https://illinoisclimatebank.com/financing-programs/local-governments-nonprofits/stretch-building-code-adoption-support/"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https://illinoisclimatebank.com/financing-programs/local-governments-nonprofits/stretch-building-code-adoption-support/"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erson flying a kite in a field&#10;&#10;AI-generated content may be incorrect.">
            <a:extLst>
              <a:ext uri="{FF2B5EF4-FFF2-40B4-BE49-F238E27FC236}">
                <a16:creationId xmlns:a16="http://schemas.microsoft.com/office/drawing/2014/main" id="{288DBAEB-A931-89A6-BB0F-215EE78593D4}"/>
              </a:ext>
            </a:extLst>
          </p:cNvPr>
          <p:cNvPicPr>
            <a:picLocks noChangeAspect="1"/>
          </p:cNvPicPr>
          <p:nvPr/>
        </p:nvPicPr>
        <p:blipFill>
          <a:blip r:embed="rId2">
            <a:extLst>
              <a:ext uri="{28A0092B-C50C-407E-A947-70E740481C1C}">
                <a14:useLocalDpi xmlns:a14="http://schemas.microsoft.com/office/drawing/2010/main" val="0"/>
              </a:ext>
            </a:extLst>
          </a:blip>
          <a:srcRect b="15606"/>
          <a:stretch/>
        </p:blipFill>
        <p:spPr>
          <a:xfrm>
            <a:off x="0" y="-1"/>
            <a:ext cx="9144000" cy="5143501"/>
          </a:xfrm>
          <a:prstGeom prst="rect">
            <a:avLst/>
          </a:prstGeom>
        </p:spPr>
      </p:pic>
      <p:sp>
        <p:nvSpPr>
          <p:cNvPr id="2" name="Rectangle 1">
            <a:extLst>
              <a:ext uri="{FF2B5EF4-FFF2-40B4-BE49-F238E27FC236}">
                <a16:creationId xmlns:a16="http://schemas.microsoft.com/office/drawing/2014/main" id="{9D8C0E7D-56B2-2037-C8E7-773A9857B0BE}"/>
              </a:ext>
            </a:extLst>
          </p:cNvPr>
          <p:cNvSpPr/>
          <p:nvPr/>
        </p:nvSpPr>
        <p:spPr>
          <a:xfrm>
            <a:off x="0" y="1"/>
            <a:ext cx="9144000" cy="5145881"/>
          </a:xfrm>
          <a:prstGeom prst="rect">
            <a:avLst/>
          </a:prstGeom>
          <a:gradFill flip="none" rotWithShape="1">
            <a:gsLst>
              <a:gs pos="0">
                <a:srgbClr val="509753">
                  <a:alpha val="90000"/>
                </a:srgbClr>
              </a:gs>
              <a:gs pos="100000">
                <a:srgbClr val="509753">
                  <a:alpha val="40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5" name="TextBox 4">
            <a:extLst>
              <a:ext uri="{FF2B5EF4-FFF2-40B4-BE49-F238E27FC236}">
                <a16:creationId xmlns:a16="http://schemas.microsoft.com/office/drawing/2014/main" id="{7BDA8519-FFC6-9A25-75FA-9B4BB4439FAC}"/>
              </a:ext>
            </a:extLst>
          </p:cNvPr>
          <p:cNvSpPr txBox="1"/>
          <p:nvPr/>
        </p:nvSpPr>
        <p:spPr>
          <a:xfrm>
            <a:off x="1107446" y="1549539"/>
            <a:ext cx="7592021" cy="204442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lang="en-US" sz="4500">
                <a:solidFill>
                  <a:schemeClr val="bg1">
                    <a:alpha val="98000"/>
                  </a:schemeClr>
                </a:solidFill>
                <a:latin typeface="Open Sans Light" panose="020B0306030504020204" pitchFamily="34" charset="0"/>
                <a:ea typeface="Open Sans Light" panose="020B0306030504020204" pitchFamily="34" charset="0"/>
                <a:cs typeface="Open Sans Light" panose="020B0306030504020204" pitchFamily="34" charset="0"/>
              </a:rPr>
              <a:t>GRANT FUNDING OPPORTUNITIES WEBINAR</a:t>
            </a:r>
          </a:p>
          <a:p>
            <a:r>
              <a:rPr lang="en-US" sz="2850">
                <a:solidFill>
                  <a:schemeClr val="bg1">
                    <a:alpha val="98000"/>
                  </a:schemeClr>
                </a:solidFill>
                <a:latin typeface="Open Sans Light" panose="020B0306030504020204" pitchFamily="34" charset="0"/>
                <a:ea typeface="Open Sans Light" panose="020B0306030504020204" pitchFamily="34" charset="0"/>
                <a:cs typeface="Open Sans Light" panose="020B0306030504020204" pitchFamily="34" charset="0"/>
              </a:rPr>
              <a:t>Climate Pollution Reduction Grant Program</a:t>
            </a:r>
          </a:p>
        </p:txBody>
      </p:sp>
      <p:sp>
        <p:nvSpPr>
          <p:cNvPr id="6" name="TextBox 5">
            <a:extLst>
              <a:ext uri="{FF2B5EF4-FFF2-40B4-BE49-F238E27FC236}">
                <a16:creationId xmlns:a16="http://schemas.microsoft.com/office/drawing/2014/main" id="{9B82901E-20CC-5473-3660-53E4ACF8CE2A}"/>
              </a:ext>
            </a:extLst>
          </p:cNvPr>
          <p:cNvSpPr txBox="1"/>
          <p:nvPr/>
        </p:nvSpPr>
        <p:spPr>
          <a:xfrm>
            <a:off x="2053129" y="4650465"/>
            <a:ext cx="4732346" cy="46153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050">
                <a:solidFill>
                  <a:schemeClr val="bg1"/>
                </a:solidFill>
              </a:rPr>
              <a:t>February 2026</a:t>
            </a:r>
          </a:p>
        </p:txBody>
      </p:sp>
      <p:pic>
        <p:nvPicPr>
          <p:cNvPr id="9" name="Picture 8" descr="A seal of the state of illinois&#10;&#10;AI-generated content may be incorrect.">
            <a:extLst>
              <a:ext uri="{FF2B5EF4-FFF2-40B4-BE49-F238E27FC236}">
                <a16:creationId xmlns:a16="http://schemas.microsoft.com/office/drawing/2014/main" id="{CA9B144F-592E-345E-F891-80129C7E61A7}"/>
              </a:ext>
            </a:extLst>
          </p:cNvPr>
          <p:cNvPicPr>
            <a:picLocks noChangeAspect="1"/>
          </p:cNvPicPr>
          <p:nvPr/>
        </p:nvPicPr>
        <p:blipFill>
          <a:blip r:embed="rId3">
            <a:alphaModFix amt="20000"/>
            <a:extLst>
              <a:ext uri="{28A0092B-C50C-407E-A947-70E740481C1C}">
                <a14:useLocalDpi xmlns:a14="http://schemas.microsoft.com/office/drawing/2010/main" val="0"/>
              </a:ext>
            </a:extLst>
          </a:blip>
          <a:srcRect r="28051" b="23301"/>
          <a:stretch/>
        </p:blipFill>
        <p:spPr>
          <a:xfrm>
            <a:off x="7518409" y="3418701"/>
            <a:ext cx="1625591" cy="1724800"/>
          </a:xfrm>
          <a:prstGeom prst="rect">
            <a:avLst/>
          </a:prstGeom>
        </p:spPr>
      </p:pic>
      <p:pic>
        <p:nvPicPr>
          <p:cNvPr id="11" name="Picture 10" descr="A black background with white text&#10;&#10;AI-generated content may be incorrect.">
            <a:extLst>
              <a:ext uri="{FF2B5EF4-FFF2-40B4-BE49-F238E27FC236}">
                <a16:creationId xmlns:a16="http://schemas.microsoft.com/office/drawing/2014/main" id="{F33B5C8D-0E37-2087-762D-5FFD44213E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5276" y="262269"/>
            <a:ext cx="1724340" cy="820010"/>
          </a:xfrm>
          <a:prstGeom prst="rect">
            <a:avLst/>
          </a:prstGeom>
        </p:spPr>
      </p:pic>
    </p:spTree>
    <p:extLst>
      <p:ext uri="{BB962C8B-B14F-4D97-AF65-F5344CB8AC3E}">
        <p14:creationId xmlns:p14="http://schemas.microsoft.com/office/powerpoint/2010/main" val="2609906673"/>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71FA61-0B96-1650-70F8-38C0B2A15085}"/>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14BD2FA4-B230-E053-3BFC-FA21E9FECCA4}"/>
              </a:ext>
            </a:extLst>
          </p:cNvPr>
          <p:cNvSpPr txBox="1"/>
          <p:nvPr/>
        </p:nvSpPr>
        <p:spPr>
          <a:xfrm>
            <a:off x="700357" y="216016"/>
            <a:ext cx="8328405" cy="3708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Stretch Code Adoption Grants: Objectives</a:t>
            </a:r>
            <a:endParaRPr sz="2400" b="1"/>
          </a:p>
        </p:txBody>
      </p:sp>
      <p:grpSp>
        <p:nvGrpSpPr>
          <p:cNvPr id="2" name="Group">
            <a:extLst>
              <a:ext uri="{FF2B5EF4-FFF2-40B4-BE49-F238E27FC236}">
                <a16:creationId xmlns:a16="http://schemas.microsoft.com/office/drawing/2014/main" id="{BE645DA0-0A6B-3382-17EB-F5BFA33E32CD}"/>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41095701-3678-3042-8C33-65EA59BF8ECC}"/>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FCA98853-7F69-52AE-B69E-3ECDCB45E0A9}"/>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46F430C8-0A40-AA1A-E968-80F8EEACBABE}"/>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r>
              <a:rPr lang="en-US"/>
              <a:t>STRECH CODE ADOPTION GRANTS</a:t>
            </a:r>
            <a:endParaRPr/>
          </a:p>
        </p:txBody>
      </p:sp>
      <p:sp>
        <p:nvSpPr>
          <p:cNvPr id="6" name="TextBox 5">
            <a:extLst>
              <a:ext uri="{FF2B5EF4-FFF2-40B4-BE49-F238E27FC236}">
                <a16:creationId xmlns:a16="http://schemas.microsoft.com/office/drawing/2014/main" id="{C278992E-8048-2416-0721-3DAB901E8BF2}"/>
              </a:ext>
            </a:extLst>
          </p:cNvPr>
          <p:cNvSpPr txBox="1"/>
          <p:nvPr/>
        </p:nvSpPr>
        <p:spPr>
          <a:xfrm>
            <a:off x="953558" y="813708"/>
            <a:ext cx="7822002" cy="4185761"/>
          </a:xfrm>
          <a:prstGeom prst="rect">
            <a:avLst/>
          </a:prstGeom>
          <a:noFill/>
        </p:spPr>
        <p:txBody>
          <a:bodyPr wrap="square" rtlCol="0">
            <a:spAutoFit/>
          </a:bodyPr>
          <a:lstStyle/>
          <a:p>
            <a:r>
              <a:rPr lang="en-US" b="1">
                <a:latin typeface="Aptos" panose="020B0004020202020204" pitchFamily="34" charset="0"/>
              </a:rPr>
              <a:t>Objective 4: Emissions Reductions and Energy Efficiency Improvements</a:t>
            </a:r>
          </a:p>
          <a:p>
            <a:endParaRPr lang="en-US" b="1">
              <a:latin typeface="Aptos" panose="020B0004020202020204" pitchFamily="34" charset="0"/>
            </a:endParaRPr>
          </a:p>
          <a:p>
            <a:r>
              <a:rPr lang="en-US" b="1">
                <a:latin typeface="Aptos" panose="020B0004020202020204" pitchFamily="34" charset="0"/>
              </a:rPr>
              <a:t>Objectives: </a:t>
            </a:r>
            <a:r>
              <a:rPr lang="en-US">
                <a:latin typeface="Aptos" panose="020B0004020202020204" pitchFamily="34" charset="0"/>
              </a:rPr>
              <a:t>Support the long-term reduction of greenhouse gas emissions and improvements in energy efficiency through the widespread adoption of the stretch code while ensuring municipalities commit to sustained energy efficiency goals and measurable emissions reductions that align with the overall state goals set by CEJA.</a:t>
            </a:r>
          </a:p>
          <a:p>
            <a:endParaRPr lang="en-US" b="1">
              <a:latin typeface="Aptos" panose="020B0004020202020204" pitchFamily="34" charset="0"/>
            </a:endParaRPr>
          </a:p>
          <a:p>
            <a:r>
              <a:rPr lang="en-US" b="1">
                <a:latin typeface="Aptos" panose="020B0004020202020204" pitchFamily="34" charset="0"/>
              </a:rPr>
              <a:t>Intended Outcomes: </a:t>
            </a:r>
            <a:r>
              <a:rPr lang="en-US">
                <a:latin typeface="Aptos" panose="020B0004020202020204" pitchFamily="34" charset="0"/>
              </a:rPr>
              <a:t>The adoption of the stretch code will lead to measurable reductions in energy use and greenhouse gas emissions, contributing to statewide climate goals. Municipalities will demonstrate a commitment to long-term energy efficiency by integrating the stretch code into their regulatory framework and planning for future energy-saving initiatives.</a:t>
            </a:r>
          </a:p>
          <a:p>
            <a:endParaRPr lang="en-US" b="1">
              <a:latin typeface="Aptos" panose="020B0004020202020204" pitchFamily="34" charset="0"/>
            </a:endParaRPr>
          </a:p>
          <a:p>
            <a:r>
              <a:rPr lang="en-US" b="1">
                <a:latin typeface="Aptos" panose="020B0004020202020204" pitchFamily="34" charset="0"/>
              </a:rPr>
              <a:t>Metrics: </a:t>
            </a:r>
            <a:r>
              <a:rPr lang="en-US">
                <a:latin typeface="Aptos" panose="020B0004020202020204" pitchFamily="34" charset="0"/>
              </a:rPr>
              <a:t>Energy efficiency improvements and assessments of greenhouse gas and other emissions reductions resulting from stretch code implementation. Grantees will estimate the square footage of new buildings expected to be covered by the stretch code and the actual square footage of buildings built or renovated under the stretch code during the period.</a:t>
            </a:r>
          </a:p>
          <a:p>
            <a:endParaRPr lang="en-US">
              <a:latin typeface="Aptos" panose="020B0004020202020204" pitchFamily="34" charset="0"/>
            </a:endParaRPr>
          </a:p>
          <a:p>
            <a:r>
              <a:rPr lang="en-US">
                <a:latin typeface="Aptos" panose="020B0004020202020204" pitchFamily="34" charset="0"/>
              </a:rPr>
              <a:t>See NOFO for more details: </a:t>
            </a:r>
            <a:r>
              <a:rPr lang="en-US" u="sng">
                <a:latin typeface="Aptos" panose="020B0004020202020204" pitchFamily="34" charset="0"/>
                <a:hlinkClick r:id="rId2"/>
              </a:rPr>
              <a:t>https://illinoisclimatebank.com/financing-programs/local-governments-nonprofits/stretch-building-code-adoption-support/</a:t>
            </a:r>
            <a:r>
              <a:rPr lang="en-US" u="sng">
                <a:latin typeface="Aptos" panose="020B0004020202020204" pitchFamily="34" charset="0"/>
              </a:rPr>
              <a:t> </a:t>
            </a:r>
            <a:endParaRPr lang="en-US">
              <a:latin typeface="Aptos" panose="020B0004020202020204" pitchFamily="34" charset="0"/>
            </a:endParaRPr>
          </a:p>
        </p:txBody>
      </p:sp>
    </p:spTree>
    <p:extLst>
      <p:ext uri="{BB962C8B-B14F-4D97-AF65-F5344CB8AC3E}">
        <p14:creationId xmlns:p14="http://schemas.microsoft.com/office/powerpoint/2010/main" val="63350638"/>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7C9A1-14A3-D24B-FC1A-43D0A69885D0}"/>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E0EC608F-4491-85E9-2BFC-84FB2C5EE13C}"/>
              </a:ext>
            </a:extLst>
          </p:cNvPr>
          <p:cNvSpPr txBox="1"/>
          <p:nvPr/>
        </p:nvSpPr>
        <p:spPr>
          <a:xfrm>
            <a:off x="700357" y="216016"/>
            <a:ext cx="8328405" cy="703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Stretch Code Adoption Grants: Eligible &amp; Non-Eligible Activities</a:t>
            </a:r>
            <a:endParaRPr sz="2400" b="1"/>
          </a:p>
        </p:txBody>
      </p:sp>
      <p:grpSp>
        <p:nvGrpSpPr>
          <p:cNvPr id="2" name="Group">
            <a:extLst>
              <a:ext uri="{FF2B5EF4-FFF2-40B4-BE49-F238E27FC236}">
                <a16:creationId xmlns:a16="http://schemas.microsoft.com/office/drawing/2014/main" id="{3BE00B3B-2589-4B37-0718-9C3A0E31DD56}"/>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6B797153-F008-C099-CBA4-3A4224BA7A2B}"/>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8B2D6A19-D8CD-DB35-570A-76DE3A0F68E7}"/>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FA06DB2A-5411-B441-6629-DDB6FF078546}"/>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r>
              <a:rPr lang="en-US"/>
              <a:t>STRECH CODE ADOPTION GRANTS</a:t>
            </a:r>
            <a:endParaRPr/>
          </a:p>
        </p:txBody>
      </p:sp>
      <p:sp>
        <p:nvSpPr>
          <p:cNvPr id="5" name="TextBox 4">
            <a:extLst>
              <a:ext uri="{FF2B5EF4-FFF2-40B4-BE49-F238E27FC236}">
                <a16:creationId xmlns:a16="http://schemas.microsoft.com/office/drawing/2014/main" id="{FDB16A6C-1939-84EC-C1D8-715EFC8A90C3}"/>
              </a:ext>
            </a:extLst>
          </p:cNvPr>
          <p:cNvSpPr txBox="1"/>
          <p:nvPr/>
        </p:nvSpPr>
        <p:spPr>
          <a:xfrm>
            <a:off x="5022779" y="1185570"/>
            <a:ext cx="3884742" cy="3108543"/>
          </a:xfrm>
          <a:prstGeom prst="rect">
            <a:avLst/>
          </a:prstGeom>
          <a:noFill/>
        </p:spPr>
        <p:txBody>
          <a:bodyPr wrap="square" rtlCol="0">
            <a:spAutoFit/>
          </a:bodyPr>
          <a:lstStyle/>
          <a:p>
            <a:r>
              <a:rPr lang="en-US" b="1">
                <a:latin typeface="Aptos" panose="020B0004020202020204" pitchFamily="34" charset="0"/>
              </a:rPr>
              <a:t>Non-Eligible Activities</a:t>
            </a:r>
          </a:p>
          <a:p>
            <a:endParaRPr lang="en-US" b="1">
              <a:latin typeface="Aptos" panose="020B0004020202020204" pitchFamily="34" charset="0"/>
            </a:endParaRPr>
          </a:p>
          <a:p>
            <a:pPr marL="285750" indent="-285750">
              <a:buFont typeface="Arial" panose="020B0604020202020204" pitchFamily="34" charset="0"/>
              <a:buChar char="•"/>
            </a:pPr>
            <a:r>
              <a:rPr lang="en-US">
                <a:latin typeface="Aptos" panose="020B0004020202020204" pitchFamily="34" charset="0"/>
              </a:rPr>
              <a:t>Activities that do not support the adoption and implementation of the stretch building code, or </a:t>
            </a:r>
          </a:p>
          <a:p>
            <a:pPr marL="285750" indent="-285750">
              <a:buFont typeface="Arial" panose="020B0604020202020204" pitchFamily="34" charset="0"/>
              <a:buChar char="•"/>
            </a:pPr>
            <a:r>
              <a:rPr lang="en-US">
                <a:latin typeface="Aptos" panose="020B0004020202020204" pitchFamily="34" charset="0"/>
              </a:rPr>
              <a:t>if necessary, facilitating base code updates;</a:t>
            </a:r>
          </a:p>
          <a:p>
            <a:pPr marL="285750" indent="-285750">
              <a:buFont typeface="Arial" panose="020B0604020202020204" pitchFamily="34" charset="0"/>
              <a:buChar char="•"/>
            </a:pPr>
            <a:r>
              <a:rPr lang="en-US">
                <a:latin typeface="Aptos" panose="020B0004020202020204" pitchFamily="34" charset="0"/>
              </a:rPr>
              <a:t>Equipment purchases or rental;</a:t>
            </a:r>
          </a:p>
          <a:p>
            <a:pPr marL="285750" indent="-285750">
              <a:buFont typeface="Arial" panose="020B0604020202020204" pitchFamily="34" charset="0"/>
              <a:buChar char="•"/>
            </a:pPr>
            <a:r>
              <a:rPr lang="en-US">
                <a:latin typeface="Aptos" panose="020B0004020202020204" pitchFamily="34" charset="0"/>
              </a:rPr>
              <a:t>Activities that support measures, activities or projects outside the boundaries of the ten EPA </a:t>
            </a:r>
          </a:p>
          <a:p>
            <a:pPr marL="285750" indent="-285750">
              <a:buFont typeface="Arial" panose="020B0604020202020204" pitchFamily="34" charset="0"/>
              <a:buChar char="•"/>
            </a:pPr>
            <a:r>
              <a:rPr lang="en-US">
                <a:latin typeface="Aptos" panose="020B0004020202020204" pitchFamily="34" charset="0"/>
              </a:rPr>
              <a:t>regions;</a:t>
            </a:r>
          </a:p>
          <a:p>
            <a:pPr marL="285750" indent="-285750">
              <a:buFont typeface="Arial" panose="020B0604020202020204" pitchFamily="34" charset="0"/>
              <a:buChar char="•"/>
            </a:pPr>
            <a:r>
              <a:rPr lang="en-US">
                <a:latin typeface="Aptos" panose="020B0004020202020204" pitchFamily="34" charset="0"/>
              </a:rPr>
              <a:t>Costs of acquiring “intangible property,” as defined in 2 CFR 200.1, or</a:t>
            </a:r>
          </a:p>
          <a:p>
            <a:pPr marL="285750" indent="-285750">
              <a:buFont typeface="Arial" panose="020B0604020202020204" pitchFamily="34" charset="0"/>
              <a:buChar char="•"/>
            </a:pPr>
            <a:r>
              <a:rPr lang="en-US">
                <a:latin typeface="Aptos" panose="020B0004020202020204" pitchFamily="34" charset="0"/>
              </a:rPr>
              <a:t>Lobbying activities or union organizing</a:t>
            </a:r>
          </a:p>
        </p:txBody>
      </p:sp>
      <p:sp>
        <p:nvSpPr>
          <p:cNvPr id="6" name="TextBox 5">
            <a:extLst>
              <a:ext uri="{FF2B5EF4-FFF2-40B4-BE49-F238E27FC236}">
                <a16:creationId xmlns:a16="http://schemas.microsoft.com/office/drawing/2014/main" id="{C991CBCA-2ACD-477A-1A6D-E5F93F5B26DD}"/>
              </a:ext>
            </a:extLst>
          </p:cNvPr>
          <p:cNvSpPr txBox="1"/>
          <p:nvPr/>
        </p:nvSpPr>
        <p:spPr>
          <a:xfrm>
            <a:off x="700358" y="1185570"/>
            <a:ext cx="4112252" cy="3970318"/>
          </a:xfrm>
          <a:prstGeom prst="rect">
            <a:avLst/>
          </a:prstGeom>
          <a:noFill/>
        </p:spPr>
        <p:txBody>
          <a:bodyPr wrap="square" rtlCol="0">
            <a:spAutoFit/>
          </a:bodyPr>
          <a:lstStyle/>
          <a:p>
            <a:r>
              <a:rPr lang="en-US" b="1">
                <a:latin typeface="Aptos" panose="020B0004020202020204" pitchFamily="34" charset="0"/>
              </a:rPr>
              <a:t>Eligible Activities</a:t>
            </a:r>
          </a:p>
          <a:p>
            <a:endParaRPr lang="en-US" b="1">
              <a:latin typeface="Aptos" panose="020B0004020202020204" pitchFamily="34" charset="0"/>
            </a:endParaRPr>
          </a:p>
          <a:p>
            <a:pPr marL="285750" indent="-285750">
              <a:buFont typeface="Arial" panose="020B0604020202020204" pitchFamily="34" charset="0"/>
              <a:buChar char="•"/>
            </a:pPr>
            <a:r>
              <a:rPr lang="en-US">
                <a:latin typeface="Aptos" panose="020B0004020202020204" pitchFamily="34" charset="0"/>
              </a:rPr>
              <a:t>Staff time for education and training</a:t>
            </a:r>
          </a:p>
          <a:p>
            <a:pPr marL="285750" indent="-285750">
              <a:buFont typeface="Arial" panose="020B0604020202020204" pitchFamily="34" charset="0"/>
              <a:buChar char="•"/>
            </a:pPr>
            <a:r>
              <a:rPr lang="en-US">
                <a:latin typeface="Aptos" panose="020B0004020202020204" pitchFamily="34" charset="0"/>
              </a:rPr>
              <a:t>Municipal leadership and City Council education</a:t>
            </a:r>
          </a:p>
          <a:p>
            <a:pPr marL="285750" indent="-285750">
              <a:buFont typeface="Arial" panose="020B0604020202020204" pitchFamily="34" charset="0"/>
              <a:buChar char="•"/>
            </a:pPr>
            <a:r>
              <a:rPr lang="en-US">
                <a:latin typeface="Aptos" panose="020B0004020202020204" pitchFamily="34" charset="0"/>
              </a:rPr>
              <a:t>Community outreach and public engagement</a:t>
            </a:r>
          </a:p>
          <a:p>
            <a:pPr marL="285750" indent="-285750">
              <a:buFont typeface="Arial" panose="020B0604020202020204" pitchFamily="34" charset="0"/>
              <a:buChar char="•"/>
            </a:pPr>
            <a:r>
              <a:rPr lang="en-US">
                <a:latin typeface="Aptos" panose="020B0004020202020204" pitchFamily="34" charset="0"/>
              </a:rPr>
              <a:t>Hiring external consultants or organizations</a:t>
            </a:r>
          </a:p>
          <a:p>
            <a:pPr marL="285750" indent="-285750">
              <a:buFont typeface="Arial" panose="020B0604020202020204" pitchFamily="34" charset="0"/>
              <a:buChar char="•"/>
            </a:pPr>
            <a:r>
              <a:rPr lang="en-US">
                <a:latin typeface="Aptos" panose="020B0004020202020204" pitchFamily="34" charset="0"/>
              </a:rPr>
              <a:t>Staged code modernization and incremental updates</a:t>
            </a:r>
          </a:p>
          <a:p>
            <a:pPr marL="285750" indent="-285750">
              <a:buFont typeface="Arial" panose="020B0604020202020204" pitchFamily="34" charset="0"/>
              <a:buChar char="•"/>
            </a:pPr>
            <a:r>
              <a:rPr lang="en-US">
                <a:latin typeface="Aptos" panose="020B0004020202020204" pitchFamily="34" charset="0"/>
              </a:rPr>
              <a:t>Technical assistance for code compliance and implementation</a:t>
            </a:r>
          </a:p>
          <a:p>
            <a:pPr marL="285750" indent="-285750">
              <a:buFont typeface="Arial" panose="020B0604020202020204" pitchFamily="34" charset="0"/>
              <a:buChar char="•"/>
            </a:pPr>
            <a:r>
              <a:rPr lang="en-US">
                <a:latin typeface="Aptos" panose="020B0004020202020204" pitchFamily="34" charset="0"/>
              </a:rPr>
              <a:t>Contractor and industry professional training</a:t>
            </a:r>
          </a:p>
          <a:p>
            <a:pPr marL="285750" indent="-285750">
              <a:buFont typeface="Arial" panose="020B0604020202020204" pitchFamily="34" charset="0"/>
              <a:buChar char="•"/>
            </a:pPr>
            <a:r>
              <a:rPr lang="en-US">
                <a:latin typeface="Aptos" panose="020B0004020202020204" pitchFamily="34" charset="0"/>
              </a:rPr>
              <a:t>Capacity building for municipal code enforcement</a:t>
            </a:r>
          </a:p>
          <a:p>
            <a:pPr marL="285750" indent="-285750">
              <a:buFont typeface="Arial" panose="020B0604020202020204" pitchFamily="34" charset="0"/>
              <a:buChar char="•"/>
            </a:pPr>
            <a:r>
              <a:rPr lang="en-US">
                <a:latin typeface="Aptos" panose="020B0004020202020204" pitchFamily="34" charset="0"/>
              </a:rPr>
              <a:t>Cost-benefit analysis to support Stretch Code adoption</a:t>
            </a:r>
          </a:p>
          <a:p>
            <a:pPr marL="285750" indent="-285750">
              <a:buFont typeface="Arial" panose="020B0604020202020204" pitchFamily="34" charset="0"/>
              <a:buChar char="•"/>
            </a:pPr>
            <a:endParaRPr lang="en-US">
              <a:latin typeface="Aptos" panose="020B0004020202020204" pitchFamily="34" charset="0"/>
            </a:endParaRPr>
          </a:p>
          <a:p>
            <a:r>
              <a:rPr lang="en-US">
                <a:latin typeface="Aptos" panose="020B0004020202020204" pitchFamily="34" charset="0"/>
              </a:rPr>
              <a:t>See NOFO for additional eligible activities.</a:t>
            </a:r>
          </a:p>
        </p:txBody>
      </p:sp>
    </p:spTree>
    <p:extLst>
      <p:ext uri="{BB962C8B-B14F-4D97-AF65-F5344CB8AC3E}">
        <p14:creationId xmlns:p14="http://schemas.microsoft.com/office/powerpoint/2010/main" val="2798530963"/>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4F9C56-DBD4-0765-D8EA-505F0524E8D3}"/>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C12E0570-BD60-010F-6FF0-DF74EB54F756}"/>
              </a:ext>
            </a:extLst>
          </p:cNvPr>
          <p:cNvSpPr txBox="1"/>
          <p:nvPr/>
        </p:nvSpPr>
        <p:spPr>
          <a:xfrm>
            <a:off x="700357" y="216016"/>
            <a:ext cx="8328405" cy="3708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Stretch Code Adoption Grants: Application Information </a:t>
            </a:r>
            <a:endParaRPr sz="2400" b="1"/>
          </a:p>
        </p:txBody>
      </p:sp>
      <p:grpSp>
        <p:nvGrpSpPr>
          <p:cNvPr id="2" name="Group">
            <a:extLst>
              <a:ext uri="{FF2B5EF4-FFF2-40B4-BE49-F238E27FC236}">
                <a16:creationId xmlns:a16="http://schemas.microsoft.com/office/drawing/2014/main" id="{34F53706-0DB8-7A93-5063-3B75F211DB02}"/>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80619503-DBB4-5A7E-DF51-EBDAF378E353}"/>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B2039C9D-EB54-7021-5BA2-B7BF9F9C6D2E}"/>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5D2A4191-9693-C474-D1E7-65125B77F46E}"/>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r>
              <a:rPr lang="en-US"/>
              <a:t>STRECH CODE ADOPTION GRANTS</a:t>
            </a:r>
            <a:endParaRPr/>
          </a:p>
        </p:txBody>
      </p:sp>
      <p:sp>
        <p:nvSpPr>
          <p:cNvPr id="6" name="TextBox 5">
            <a:extLst>
              <a:ext uri="{FF2B5EF4-FFF2-40B4-BE49-F238E27FC236}">
                <a16:creationId xmlns:a16="http://schemas.microsoft.com/office/drawing/2014/main" id="{3516DE7C-D383-8309-2653-92EDB4BB9F1C}"/>
              </a:ext>
            </a:extLst>
          </p:cNvPr>
          <p:cNvSpPr txBox="1"/>
          <p:nvPr/>
        </p:nvSpPr>
        <p:spPr>
          <a:xfrm>
            <a:off x="953558" y="1022684"/>
            <a:ext cx="7822002" cy="3785652"/>
          </a:xfrm>
          <a:prstGeom prst="rect">
            <a:avLst/>
          </a:prstGeom>
          <a:noFill/>
        </p:spPr>
        <p:txBody>
          <a:bodyPr wrap="square" rtlCol="0">
            <a:spAutoFit/>
          </a:bodyPr>
          <a:lstStyle/>
          <a:p>
            <a:r>
              <a:rPr lang="en-US" sz="1600">
                <a:latin typeface="Aptos" panose="020B0004020202020204" pitchFamily="34" charset="0"/>
              </a:rPr>
              <a:t>In addition to the Uniform Grant Application and Budget, applicants are required to submit a Project Narrative and Attachment A.</a:t>
            </a:r>
          </a:p>
          <a:p>
            <a:endParaRPr lang="en-US" sz="1600">
              <a:latin typeface="Aptos" panose="020B0004020202020204" pitchFamily="34" charset="0"/>
            </a:endParaRPr>
          </a:p>
          <a:p>
            <a:r>
              <a:rPr lang="en-US" sz="1600">
                <a:latin typeface="Aptos" panose="020B0004020202020204" pitchFamily="34" charset="0"/>
              </a:rPr>
              <a:t>Your narrative must describe the proposed project in detail and must align with the information provided in Attachment A.</a:t>
            </a:r>
          </a:p>
          <a:p>
            <a:endParaRPr lang="en-US" sz="1600">
              <a:latin typeface="Aptos" panose="020B0004020202020204" pitchFamily="34" charset="0"/>
            </a:endParaRPr>
          </a:p>
          <a:p>
            <a:r>
              <a:rPr lang="en-US" sz="1600">
                <a:latin typeface="Aptos" panose="020B0004020202020204" pitchFamily="34" charset="0"/>
              </a:rPr>
              <a:t>Attachment A is an Excel spreadsheet to outline project tasks, milestones, and expected completion timelines.</a:t>
            </a:r>
          </a:p>
          <a:p>
            <a:endParaRPr lang="en-US" sz="1600">
              <a:latin typeface="Aptos" panose="020B0004020202020204" pitchFamily="34" charset="0"/>
            </a:endParaRPr>
          </a:p>
          <a:p>
            <a:endParaRPr lang="en-US" sz="1600">
              <a:latin typeface="Aptos" panose="020B0004020202020204" pitchFamily="34" charset="0"/>
            </a:endParaRPr>
          </a:p>
          <a:p>
            <a:endParaRPr lang="en-US" sz="1600">
              <a:latin typeface="Aptos" panose="020B0004020202020204" pitchFamily="34" charset="0"/>
            </a:endParaRPr>
          </a:p>
          <a:p>
            <a:endParaRPr lang="en-US" sz="1600">
              <a:latin typeface="Aptos" panose="020B0004020202020204" pitchFamily="34" charset="0"/>
            </a:endParaRPr>
          </a:p>
          <a:p>
            <a:endParaRPr lang="en-US" sz="1600">
              <a:latin typeface="Aptos" panose="020B0004020202020204" pitchFamily="34" charset="0"/>
            </a:endParaRPr>
          </a:p>
          <a:p>
            <a:r>
              <a:rPr lang="en-US" sz="1600">
                <a:latin typeface="Aptos" panose="020B0004020202020204" pitchFamily="34" charset="0"/>
              </a:rPr>
              <a:t>A step-by-step How to Apply document can be found on our website: </a:t>
            </a:r>
            <a:r>
              <a:rPr lang="en-US" sz="1600">
                <a:hlinkClick r:id="rId3"/>
              </a:rPr>
              <a:t>https://illinoisclimatebank.com/wp-content/uploads/cprg-07-apply.pdf</a:t>
            </a:r>
            <a:endParaRPr lang="en-US" sz="1600"/>
          </a:p>
        </p:txBody>
      </p:sp>
    </p:spTree>
    <p:extLst>
      <p:ext uri="{BB962C8B-B14F-4D97-AF65-F5344CB8AC3E}">
        <p14:creationId xmlns:p14="http://schemas.microsoft.com/office/powerpoint/2010/main" val="3282055993"/>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61838-76FE-272D-9A67-7093E174BF5C}"/>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0C898615-3F95-6FB6-304C-05F4179A9488}"/>
              </a:ext>
            </a:extLst>
          </p:cNvPr>
          <p:cNvSpPr txBox="1"/>
          <p:nvPr/>
        </p:nvSpPr>
        <p:spPr>
          <a:xfrm>
            <a:off x="700357" y="216016"/>
            <a:ext cx="8328405" cy="703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Small Utility Clean Energy Planning Grants: Program Purpose</a:t>
            </a:r>
            <a:endParaRPr sz="2400" b="1"/>
          </a:p>
        </p:txBody>
      </p:sp>
      <p:grpSp>
        <p:nvGrpSpPr>
          <p:cNvPr id="2" name="Group">
            <a:extLst>
              <a:ext uri="{FF2B5EF4-FFF2-40B4-BE49-F238E27FC236}">
                <a16:creationId xmlns:a16="http://schemas.microsoft.com/office/drawing/2014/main" id="{76FA69CF-D810-C884-9C7F-3C939C1235B6}"/>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14B445AC-060A-2DDE-C5B2-C50139AD33FA}"/>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FDA91EA4-6019-EF4D-D72D-418571AA6A0D}"/>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2A93EFA2-86C5-A519-E167-4B30CBDB9058}"/>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r>
              <a:rPr lang="en-US"/>
              <a:t>SMALL UTILITY CLEAN ENERGY PLANNING GRANTS</a:t>
            </a:r>
            <a:endParaRPr/>
          </a:p>
        </p:txBody>
      </p:sp>
      <p:sp>
        <p:nvSpPr>
          <p:cNvPr id="7" name="TextBox 6">
            <a:extLst>
              <a:ext uri="{FF2B5EF4-FFF2-40B4-BE49-F238E27FC236}">
                <a16:creationId xmlns:a16="http://schemas.microsoft.com/office/drawing/2014/main" id="{A698656E-C548-A665-8E31-6C3858FDEBCE}"/>
              </a:ext>
            </a:extLst>
          </p:cNvPr>
          <p:cNvSpPr txBox="1"/>
          <p:nvPr/>
        </p:nvSpPr>
        <p:spPr>
          <a:xfrm>
            <a:off x="953558" y="1022684"/>
            <a:ext cx="7822002" cy="3539430"/>
          </a:xfrm>
          <a:prstGeom prst="rect">
            <a:avLst/>
          </a:prstGeom>
          <a:noFill/>
        </p:spPr>
        <p:txBody>
          <a:bodyPr wrap="square" rtlCol="0">
            <a:spAutoFit/>
          </a:bodyPr>
          <a:lstStyle/>
          <a:p>
            <a:r>
              <a:rPr lang="en-US" sz="1600">
                <a:latin typeface="Aptos" panose="020B0004020202020204" pitchFamily="34" charset="0"/>
              </a:rPr>
              <a:t>The Small Utility Clean Energy Planning Grant Program supports </a:t>
            </a:r>
            <a:r>
              <a:rPr lang="en-US" sz="1600" b="1">
                <a:latin typeface="Aptos" panose="020B0004020202020204" pitchFamily="34" charset="0"/>
              </a:rPr>
              <a:t>municipal and cooperative electric utilities</a:t>
            </a:r>
            <a:r>
              <a:rPr lang="en-US" sz="1600">
                <a:latin typeface="Aptos" panose="020B0004020202020204" pitchFamily="34" charset="0"/>
              </a:rPr>
              <a:t> in:</a:t>
            </a:r>
          </a:p>
          <a:p>
            <a:pPr marL="285750" indent="-285750" fontAlgn="base">
              <a:buFont typeface="Arial" panose="020B0604020202020204" pitchFamily="34" charset="0"/>
              <a:buChar char="•"/>
            </a:pPr>
            <a:r>
              <a:rPr lang="en-US" sz="1600">
                <a:latin typeface="Aptos" panose="020B0004020202020204" pitchFamily="34" charset="0"/>
              </a:rPr>
              <a:t>Aligning power generation planning and procurement with CEJA carbon dioxide equivalent (</a:t>
            </a:r>
            <a:r>
              <a:rPr lang="en-US" sz="1600" err="1">
                <a:latin typeface="Aptos" panose="020B0004020202020204" pitchFamily="34" charset="0"/>
              </a:rPr>
              <a:t>CO₂e</a:t>
            </a:r>
            <a:r>
              <a:rPr lang="en-US" sz="1600">
                <a:latin typeface="Aptos" panose="020B0004020202020204" pitchFamily="34" charset="0"/>
              </a:rPr>
              <a:t>) and </a:t>
            </a:r>
            <a:r>
              <a:rPr lang="en-US" sz="1600" err="1">
                <a:latin typeface="Aptos" panose="020B0004020202020204" pitchFamily="34" charset="0"/>
              </a:rPr>
              <a:t>copollutant</a:t>
            </a:r>
            <a:r>
              <a:rPr lang="en-US" sz="1600">
                <a:latin typeface="Aptos" panose="020B0004020202020204" pitchFamily="34" charset="0"/>
              </a:rPr>
              <a:t> emissions limits (415 ILCS 5/9.15), and</a:t>
            </a:r>
          </a:p>
          <a:p>
            <a:pPr marL="285750" indent="-285750" fontAlgn="base">
              <a:buFont typeface="Arial" panose="020B0604020202020204" pitchFamily="34" charset="0"/>
              <a:buChar char="•"/>
            </a:pPr>
            <a:r>
              <a:rPr lang="en-US" sz="1600">
                <a:latin typeface="Aptos" panose="020B0004020202020204" pitchFamily="34" charset="0"/>
              </a:rPr>
              <a:t>Advancing Illinois’ goal of 100% carbon-free power by 2045</a:t>
            </a:r>
          </a:p>
          <a:p>
            <a:endParaRPr lang="en-US" sz="1600">
              <a:latin typeface="Aptos" panose="020B0004020202020204" pitchFamily="34" charset="0"/>
            </a:endParaRPr>
          </a:p>
          <a:p>
            <a:r>
              <a:rPr lang="en-US" sz="1600">
                <a:latin typeface="Aptos" panose="020B0004020202020204" pitchFamily="34" charset="0"/>
              </a:rPr>
              <a:t>The Program may also support planning activities that help utilities meet the Integrated Resource Planning requirements under the Clean and Reliable Grid Affordability Act, where those activities clearly advance the CEJA-aligned clean energy strategies.</a:t>
            </a:r>
          </a:p>
          <a:p>
            <a:endParaRPr lang="en-US" sz="1600">
              <a:latin typeface="Aptos" panose="020B0004020202020204" pitchFamily="34" charset="0"/>
            </a:endParaRPr>
          </a:p>
          <a:p>
            <a:r>
              <a:rPr lang="en-US" sz="1600">
                <a:latin typeface="Aptos" panose="020B0004020202020204" pitchFamily="34" charset="0"/>
              </a:rPr>
              <a:t>All applications </a:t>
            </a:r>
            <a:r>
              <a:rPr lang="en-US" sz="1600" b="1">
                <a:latin typeface="Aptos" panose="020B0004020202020204" pitchFamily="34" charset="0"/>
              </a:rPr>
              <a:t>must achieve </a:t>
            </a:r>
            <a:r>
              <a:rPr lang="en-US" sz="1600">
                <a:latin typeface="Aptos" panose="020B0004020202020204" pitchFamily="34" charset="0"/>
              </a:rPr>
              <a:t>the following three objectives:</a:t>
            </a:r>
          </a:p>
          <a:p>
            <a:pPr marL="285750" indent="-285750" fontAlgn="base">
              <a:buFont typeface="Arial" panose="020B0604020202020204" pitchFamily="34" charset="0"/>
              <a:buChar char="•"/>
            </a:pPr>
            <a:r>
              <a:rPr lang="en-US" sz="1600">
                <a:latin typeface="Aptos" panose="020B0004020202020204" pitchFamily="34" charset="0"/>
              </a:rPr>
              <a:t>CEJA-Aligned Power Planning and Decision Making</a:t>
            </a:r>
          </a:p>
          <a:p>
            <a:pPr marL="285750" indent="-285750" fontAlgn="base">
              <a:buFont typeface="Arial" panose="020B0604020202020204" pitchFamily="34" charset="0"/>
              <a:buChar char="•"/>
            </a:pPr>
            <a:r>
              <a:rPr lang="en-US" sz="1600">
                <a:latin typeface="Aptos" panose="020B0004020202020204" pitchFamily="34" charset="0"/>
              </a:rPr>
              <a:t>Clean Energy Procurement Readiness and Implementation Enablement</a:t>
            </a:r>
          </a:p>
          <a:p>
            <a:pPr marL="285750" indent="-285750" fontAlgn="base">
              <a:buFont typeface="Arial" panose="020B0604020202020204" pitchFamily="34" charset="0"/>
              <a:buChar char="•"/>
            </a:pPr>
            <a:r>
              <a:rPr lang="en-US" sz="1600">
                <a:latin typeface="Aptos" panose="020B0004020202020204" pitchFamily="34" charset="0"/>
              </a:rPr>
              <a:t>Greenhouse Gas Emissions Reductions</a:t>
            </a:r>
          </a:p>
        </p:txBody>
      </p:sp>
    </p:spTree>
    <p:extLst>
      <p:ext uri="{BB962C8B-B14F-4D97-AF65-F5344CB8AC3E}">
        <p14:creationId xmlns:p14="http://schemas.microsoft.com/office/powerpoint/2010/main" val="1344908894"/>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38A7F-6A26-1B1B-2D19-60CF6AB3722F}"/>
            </a:ext>
          </a:extLst>
        </p:cNvPr>
        <p:cNvGrpSpPr/>
        <p:nvPr/>
      </p:nvGrpSpPr>
      <p:grpSpPr>
        <a:xfrm>
          <a:off x="0" y="0"/>
          <a:ext cx="0" cy="0"/>
          <a:chOff x="0" y="0"/>
          <a:chExt cx="0" cy="0"/>
        </a:xfrm>
      </p:grpSpPr>
      <p:grpSp>
        <p:nvGrpSpPr>
          <p:cNvPr id="5" name="Group">
            <a:extLst>
              <a:ext uri="{FF2B5EF4-FFF2-40B4-BE49-F238E27FC236}">
                <a16:creationId xmlns:a16="http://schemas.microsoft.com/office/drawing/2014/main" id="{27E0233F-2F96-71F4-3253-425E020207CD}"/>
              </a:ext>
            </a:extLst>
          </p:cNvPr>
          <p:cNvGrpSpPr/>
          <p:nvPr/>
        </p:nvGrpSpPr>
        <p:grpSpPr>
          <a:xfrm>
            <a:off x="13490" y="-1"/>
            <a:ext cx="476699" cy="5143501"/>
            <a:chOff x="0" y="-1"/>
            <a:chExt cx="1271197" cy="13716001"/>
          </a:xfrm>
          <a:solidFill>
            <a:srgbClr val="509753"/>
          </a:solidFill>
        </p:grpSpPr>
        <p:sp>
          <p:nvSpPr>
            <p:cNvPr id="6" name="Rectangle">
              <a:extLst>
                <a:ext uri="{FF2B5EF4-FFF2-40B4-BE49-F238E27FC236}">
                  <a16:creationId xmlns:a16="http://schemas.microsoft.com/office/drawing/2014/main" id="{6CF17586-FFF7-5538-BA07-E757A927BB14}"/>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7" name="Insert slide title here">
              <a:extLst>
                <a:ext uri="{FF2B5EF4-FFF2-40B4-BE49-F238E27FC236}">
                  <a16:creationId xmlns:a16="http://schemas.microsoft.com/office/drawing/2014/main" id="{8D7CAA35-1EB4-3FB0-737D-1FC282059674}"/>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CEC9143B-754C-88A3-4751-5A585BE7E703}"/>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r>
              <a:rPr lang="en-US"/>
              <a:t>SMALL UTILITY CLEAN ENERGY PLANNING GRANTS</a:t>
            </a:r>
          </a:p>
        </p:txBody>
      </p:sp>
      <p:sp>
        <p:nvSpPr>
          <p:cNvPr id="18" name="Title 17">
            <a:extLst>
              <a:ext uri="{FF2B5EF4-FFF2-40B4-BE49-F238E27FC236}">
                <a16:creationId xmlns:a16="http://schemas.microsoft.com/office/drawing/2014/main" id="{801B9987-931C-A686-0F5C-5694FB083B75}"/>
              </a:ext>
            </a:extLst>
          </p:cNvPr>
          <p:cNvSpPr>
            <a:spLocks noGrp="1"/>
          </p:cNvSpPr>
          <p:nvPr>
            <p:ph type="title"/>
          </p:nvPr>
        </p:nvSpPr>
        <p:spPr>
          <a:xfrm>
            <a:off x="591938" y="192286"/>
            <a:ext cx="7886700" cy="617934"/>
          </a:xfrm>
        </p:spPr>
        <p:txBody>
          <a:bodyPr>
            <a:normAutofit fontScale="90000"/>
          </a:bodyPr>
          <a:lstStyle/>
          <a:p>
            <a:r>
              <a:rPr lang="en-US" sz="2400" b="1"/>
              <a:t>Small Utility Clean Energy Planning Grants: Eligible &amp; Non-Eligible Entities</a:t>
            </a:r>
            <a:endParaRPr lang="en-US" sz="3000"/>
          </a:p>
        </p:txBody>
      </p:sp>
      <p:sp>
        <p:nvSpPr>
          <p:cNvPr id="19" name="Text Placeholder 18">
            <a:extLst>
              <a:ext uri="{FF2B5EF4-FFF2-40B4-BE49-F238E27FC236}">
                <a16:creationId xmlns:a16="http://schemas.microsoft.com/office/drawing/2014/main" id="{11D2017C-1A3A-BEB4-EB3B-470105F05D8C}"/>
              </a:ext>
            </a:extLst>
          </p:cNvPr>
          <p:cNvSpPr>
            <a:spLocks noGrp="1"/>
          </p:cNvSpPr>
          <p:nvPr>
            <p:ph type="body" idx="1"/>
          </p:nvPr>
        </p:nvSpPr>
        <p:spPr>
          <a:xfrm>
            <a:off x="944691" y="998030"/>
            <a:ext cx="3868340" cy="617934"/>
          </a:xfrm>
        </p:spPr>
        <p:txBody>
          <a:bodyPr/>
          <a:lstStyle/>
          <a:p>
            <a:r>
              <a:rPr lang="en-US">
                <a:solidFill>
                  <a:schemeClr val="tx1"/>
                </a:solidFill>
                <a:latin typeface="Aptos" panose="020B0004020202020204" pitchFamily="34" charset="0"/>
              </a:rPr>
              <a:t>Eligible Entities</a:t>
            </a:r>
          </a:p>
        </p:txBody>
      </p:sp>
      <p:sp>
        <p:nvSpPr>
          <p:cNvPr id="20" name="Content Placeholder 19">
            <a:extLst>
              <a:ext uri="{FF2B5EF4-FFF2-40B4-BE49-F238E27FC236}">
                <a16:creationId xmlns:a16="http://schemas.microsoft.com/office/drawing/2014/main" id="{F9057032-AC69-9634-41F7-69B98B8AEE68}"/>
              </a:ext>
            </a:extLst>
          </p:cNvPr>
          <p:cNvSpPr>
            <a:spLocks noGrp="1"/>
          </p:cNvSpPr>
          <p:nvPr>
            <p:ph sz="half" idx="2"/>
          </p:nvPr>
        </p:nvSpPr>
        <p:spPr>
          <a:xfrm>
            <a:off x="806369" y="1611294"/>
            <a:ext cx="4617172" cy="2763441"/>
          </a:xfrm>
        </p:spPr>
        <p:txBody>
          <a:bodyPr>
            <a:noAutofit/>
          </a:bodyPr>
          <a:lstStyle/>
          <a:p>
            <a:r>
              <a:rPr lang="en-US" sz="1600">
                <a:solidFill>
                  <a:schemeClr val="tx1"/>
                </a:solidFill>
                <a:latin typeface="Aptos" panose="020B0004020202020204" pitchFamily="34" charset="0"/>
              </a:rPr>
              <a:t>Municipal utilities</a:t>
            </a:r>
          </a:p>
          <a:p>
            <a:r>
              <a:rPr lang="en-US" sz="1600">
                <a:solidFill>
                  <a:schemeClr val="tx1"/>
                </a:solidFill>
                <a:latin typeface="Aptos" panose="020B0004020202020204" pitchFamily="34" charset="0"/>
              </a:rPr>
              <a:t>Cooperative utilities</a:t>
            </a:r>
          </a:p>
          <a:p>
            <a:endParaRPr lang="en-US" sz="500">
              <a:solidFill>
                <a:schemeClr val="tx1"/>
              </a:solidFill>
              <a:latin typeface="Aptos" panose="020B0004020202020204" pitchFamily="34" charset="0"/>
            </a:endParaRPr>
          </a:p>
          <a:p>
            <a:pPr marL="114300" indent="0">
              <a:buNone/>
            </a:pPr>
            <a:r>
              <a:rPr lang="en-US" sz="1600">
                <a:solidFill>
                  <a:schemeClr val="tx1"/>
                </a:solidFill>
                <a:latin typeface="Aptos" panose="020B0004020202020204" pitchFamily="34" charset="0"/>
              </a:rPr>
              <a:t>Other entities identified as a “utility” under the Clean and Reliable Grid Affordability Act (CRGA), including a municipal power agency, municipality, or electric cooperative, such as a generation and transmission electric cooperative that provides wholesale electricity to one or more distribution electric cooperatives, may apply on behalf of one or more eligible municipal or cooperative electric utilities.</a:t>
            </a:r>
          </a:p>
        </p:txBody>
      </p:sp>
      <p:sp>
        <p:nvSpPr>
          <p:cNvPr id="21" name="Text Placeholder 20">
            <a:extLst>
              <a:ext uri="{FF2B5EF4-FFF2-40B4-BE49-F238E27FC236}">
                <a16:creationId xmlns:a16="http://schemas.microsoft.com/office/drawing/2014/main" id="{FC2ACDA7-6FA0-1B1C-5385-BEC4DF8DFD1A}"/>
              </a:ext>
            </a:extLst>
          </p:cNvPr>
          <p:cNvSpPr>
            <a:spLocks noGrp="1"/>
          </p:cNvSpPr>
          <p:nvPr>
            <p:ph type="body" sz="quarter" idx="3"/>
          </p:nvPr>
        </p:nvSpPr>
        <p:spPr>
          <a:xfrm>
            <a:off x="5423540" y="995695"/>
            <a:ext cx="3887391" cy="617934"/>
          </a:xfrm>
        </p:spPr>
        <p:txBody>
          <a:bodyPr/>
          <a:lstStyle/>
          <a:p>
            <a:r>
              <a:rPr lang="en-US">
                <a:solidFill>
                  <a:schemeClr val="tx1"/>
                </a:solidFill>
                <a:latin typeface="Aptos" panose="020B0004020202020204" pitchFamily="34" charset="0"/>
              </a:rPr>
              <a:t>Ineligible Entities</a:t>
            </a:r>
          </a:p>
        </p:txBody>
      </p:sp>
      <p:sp>
        <p:nvSpPr>
          <p:cNvPr id="22" name="Content Placeholder 21">
            <a:extLst>
              <a:ext uri="{FF2B5EF4-FFF2-40B4-BE49-F238E27FC236}">
                <a16:creationId xmlns:a16="http://schemas.microsoft.com/office/drawing/2014/main" id="{D01D7381-8BFC-2043-6276-880D7784AC74}"/>
              </a:ext>
            </a:extLst>
          </p:cNvPr>
          <p:cNvSpPr>
            <a:spLocks noGrp="1"/>
          </p:cNvSpPr>
          <p:nvPr>
            <p:ph sz="quarter" idx="4"/>
          </p:nvPr>
        </p:nvSpPr>
        <p:spPr>
          <a:xfrm>
            <a:off x="5423540" y="1611295"/>
            <a:ext cx="3324335" cy="2763441"/>
          </a:xfrm>
        </p:spPr>
        <p:txBody>
          <a:bodyPr>
            <a:normAutofit/>
          </a:bodyPr>
          <a:lstStyle/>
          <a:p>
            <a:r>
              <a:rPr lang="en-US" sz="1600">
                <a:solidFill>
                  <a:schemeClr val="tx1"/>
                </a:solidFill>
                <a:latin typeface="Aptos" panose="020B0004020202020204" pitchFamily="34" charset="0"/>
              </a:rPr>
              <a:t>Investor-owned utilities serving electric load in Illinois are not eligible to apply under this Program</a:t>
            </a:r>
          </a:p>
        </p:txBody>
      </p:sp>
    </p:spTree>
    <p:extLst>
      <p:ext uri="{BB962C8B-B14F-4D97-AF65-F5344CB8AC3E}">
        <p14:creationId xmlns:p14="http://schemas.microsoft.com/office/powerpoint/2010/main" val="3155093243"/>
      </p:ext>
    </p:extLst>
  </p:cSld>
  <p:clrMapOvr>
    <a:masterClrMapping/>
  </p:clrMapOvr>
  <p:transition spd="slow">
    <p:push/>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1+#ppt_w/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3C6EB-46B8-2A77-4580-BA9B88906D56}"/>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D85991D9-1032-AD4D-6529-411DCA0B932D}"/>
              </a:ext>
            </a:extLst>
          </p:cNvPr>
          <p:cNvSpPr txBox="1"/>
          <p:nvPr/>
        </p:nvSpPr>
        <p:spPr>
          <a:xfrm>
            <a:off x="700357" y="216016"/>
            <a:ext cx="8328405" cy="7032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Small Utility Clean Energy Planning Grants: Objectives and Eligible Activities</a:t>
            </a:r>
            <a:endParaRPr sz="2400" b="1"/>
          </a:p>
        </p:txBody>
      </p:sp>
      <p:grpSp>
        <p:nvGrpSpPr>
          <p:cNvPr id="2" name="Group">
            <a:extLst>
              <a:ext uri="{FF2B5EF4-FFF2-40B4-BE49-F238E27FC236}">
                <a16:creationId xmlns:a16="http://schemas.microsoft.com/office/drawing/2014/main" id="{2B4B185B-380F-7C79-6E5B-E39CC4440650}"/>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D5E61848-CD25-B071-A11A-A3AA12B953EC}"/>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5AD651A8-8A38-56BF-3BC0-75306780C2F6}"/>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C2988ECA-BF53-CAC9-12D0-690EFE9AA420}"/>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r>
              <a:rPr lang="en-US"/>
              <a:t>SMALL UTILITY CLEAN ENERGY PLANNING GRANTS</a:t>
            </a:r>
            <a:endParaRPr/>
          </a:p>
        </p:txBody>
      </p:sp>
      <p:sp>
        <p:nvSpPr>
          <p:cNvPr id="7" name="TextBox 6">
            <a:extLst>
              <a:ext uri="{FF2B5EF4-FFF2-40B4-BE49-F238E27FC236}">
                <a16:creationId xmlns:a16="http://schemas.microsoft.com/office/drawing/2014/main" id="{64E11DE7-2DDF-61D0-B923-61D79BAE642B}"/>
              </a:ext>
            </a:extLst>
          </p:cNvPr>
          <p:cNvSpPr txBox="1"/>
          <p:nvPr/>
        </p:nvSpPr>
        <p:spPr>
          <a:xfrm>
            <a:off x="953558" y="1022684"/>
            <a:ext cx="7822002" cy="4031873"/>
          </a:xfrm>
          <a:prstGeom prst="rect">
            <a:avLst/>
          </a:prstGeom>
          <a:noFill/>
        </p:spPr>
        <p:txBody>
          <a:bodyPr wrap="square" rtlCol="0">
            <a:spAutoFit/>
          </a:bodyPr>
          <a:lstStyle/>
          <a:p>
            <a:r>
              <a:rPr lang="en-US" b="1">
                <a:latin typeface="Aptos" panose="020B0004020202020204" pitchFamily="34" charset="0"/>
              </a:rPr>
              <a:t>Objective 1: CEJA-Aligned Power Planning and Decision Making</a:t>
            </a:r>
            <a:endParaRPr lang="en-US">
              <a:latin typeface="Aptos" panose="020B0004020202020204" pitchFamily="34" charset="0"/>
            </a:endParaRPr>
          </a:p>
          <a:p>
            <a:r>
              <a:rPr lang="en-US">
                <a:latin typeface="Aptos" panose="020B0004020202020204" pitchFamily="34" charset="0"/>
              </a:rPr>
              <a:t>Support municipal and cooperative electric utilities in power planning, scenario analysis, and decision-support activities that evaluate and prioritize CEJA-aligned, carbon-free resource pathways.</a:t>
            </a:r>
          </a:p>
          <a:p>
            <a:endParaRPr lang="en-US">
              <a:latin typeface="Aptos" panose="020B0004020202020204" pitchFamily="34" charset="0"/>
            </a:endParaRPr>
          </a:p>
          <a:p>
            <a:r>
              <a:rPr lang="en-US">
                <a:latin typeface="Aptos" panose="020B0004020202020204" pitchFamily="34" charset="0"/>
              </a:rPr>
              <a:t>Activities may include Integrated Resource Planning (IRP) or IRP-related analysis only where they go beyond minimum IRP requirements and explicitly evaluate, select, and advance CEJA-aligned scenarios.</a:t>
            </a:r>
          </a:p>
          <a:p>
            <a:endParaRPr lang="en-US">
              <a:latin typeface="Aptos" panose="020B0004020202020204" pitchFamily="34" charset="0"/>
            </a:endParaRPr>
          </a:p>
          <a:p>
            <a:r>
              <a:rPr lang="en-US" u="sng">
                <a:latin typeface="Aptos" panose="020B0004020202020204" pitchFamily="34" charset="0"/>
              </a:rPr>
              <a:t>Eligible Activities May Include:</a:t>
            </a:r>
            <a:endParaRPr lang="en-US">
              <a:latin typeface="Aptos" panose="020B0004020202020204" pitchFamily="34" charset="0"/>
            </a:endParaRPr>
          </a:p>
          <a:p>
            <a:pPr marL="285750" indent="-285750" fontAlgn="base">
              <a:buFont typeface="Arial" panose="020B0604020202020204" pitchFamily="34" charset="0"/>
              <a:buChar char="•"/>
            </a:pPr>
            <a:r>
              <a:rPr lang="en-US">
                <a:latin typeface="Aptos" panose="020B0004020202020204" pitchFamily="34" charset="0"/>
              </a:rPr>
              <a:t>Technical and Financial Assessments</a:t>
            </a:r>
          </a:p>
          <a:p>
            <a:pPr marL="285750" indent="-285750" fontAlgn="base">
              <a:buFont typeface="Arial" panose="020B0604020202020204" pitchFamily="34" charset="0"/>
              <a:buChar char="•"/>
            </a:pPr>
            <a:r>
              <a:rPr lang="en-US">
                <a:latin typeface="Aptos" panose="020B0004020202020204" pitchFamily="34" charset="0"/>
              </a:rPr>
              <a:t>Hiring External Consultants or Technical Experts</a:t>
            </a:r>
          </a:p>
          <a:p>
            <a:pPr marL="285750" indent="-285750" fontAlgn="base">
              <a:buFont typeface="Arial" panose="020B0604020202020204" pitchFamily="34" charset="0"/>
              <a:buChar char="•"/>
            </a:pPr>
            <a:r>
              <a:rPr lang="en-US">
                <a:latin typeface="Aptos" panose="020B0004020202020204" pitchFamily="34" charset="0"/>
              </a:rPr>
              <a:t>Clean Energy Roadmap, Strategy, or IRP Scenario Development</a:t>
            </a:r>
          </a:p>
          <a:p>
            <a:pPr marL="285750" indent="-285750" fontAlgn="base">
              <a:buFont typeface="Arial" panose="020B0604020202020204" pitchFamily="34" charset="0"/>
              <a:buChar char="•"/>
            </a:pPr>
            <a:r>
              <a:rPr lang="en-US">
                <a:latin typeface="Aptos" panose="020B0004020202020204" pitchFamily="34" charset="0"/>
              </a:rPr>
              <a:t>Emissions Baseline Development and Scenario Modeling</a:t>
            </a:r>
          </a:p>
          <a:p>
            <a:pPr marL="285750" indent="-285750" fontAlgn="base">
              <a:buFont typeface="Arial" panose="020B0604020202020204" pitchFamily="34" charset="0"/>
              <a:buChar char="•"/>
            </a:pPr>
            <a:r>
              <a:rPr lang="en-US">
                <a:latin typeface="Aptos" panose="020B0004020202020204" pitchFamily="34" charset="0"/>
              </a:rPr>
              <a:t>Community Engagement for IRP-Related Planning</a:t>
            </a:r>
          </a:p>
          <a:p>
            <a:pPr fontAlgn="base"/>
            <a:endParaRPr lang="en-US">
              <a:latin typeface="Aptos" panose="020B0004020202020204" pitchFamily="34" charset="0"/>
            </a:endParaRPr>
          </a:p>
          <a:p>
            <a:r>
              <a:rPr lang="en-US">
                <a:latin typeface="Aptos" panose="020B0004020202020204" pitchFamily="34" charset="0"/>
              </a:rPr>
              <a:t>See NOFO for more details: </a:t>
            </a:r>
            <a:r>
              <a:rPr lang="en-US" u="sng">
                <a:latin typeface="Aptos" panose="020B0004020202020204" pitchFamily="34" charset="0"/>
                <a:hlinkClick r:id="rId3"/>
              </a:rPr>
              <a:t>https://illinois-climate-bank.web.app/financing-programs/municipal-cooperative-utilities/clean-energy-planning/</a:t>
            </a:r>
            <a:r>
              <a:rPr lang="en-US">
                <a:latin typeface="Aptos" panose="020B0004020202020204" pitchFamily="34" charset="0"/>
              </a:rPr>
              <a:t> </a:t>
            </a:r>
          </a:p>
        </p:txBody>
      </p:sp>
    </p:spTree>
    <p:extLst>
      <p:ext uri="{BB962C8B-B14F-4D97-AF65-F5344CB8AC3E}">
        <p14:creationId xmlns:p14="http://schemas.microsoft.com/office/powerpoint/2010/main" val="2174251503"/>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335E3-D105-811D-09AF-9B3BDF10CE5E}"/>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9E2948D0-24D3-E498-F3AB-ECA4CD4E76F3}"/>
              </a:ext>
            </a:extLst>
          </p:cNvPr>
          <p:cNvSpPr txBox="1"/>
          <p:nvPr/>
        </p:nvSpPr>
        <p:spPr>
          <a:xfrm>
            <a:off x="700357" y="216016"/>
            <a:ext cx="8328405" cy="703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Small Utility Clean Energy Planning Grants: Objectives and Eligible Activities</a:t>
            </a:r>
            <a:endParaRPr sz="2400" b="1"/>
          </a:p>
        </p:txBody>
      </p:sp>
      <p:grpSp>
        <p:nvGrpSpPr>
          <p:cNvPr id="2" name="Group">
            <a:extLst>
              <a:ext uri="{FF2B5EF4-FFF2-40B4-BE49-F238E27FC236}">
                <a16:creationId xmlns:a16="http://schemas.microsoft.com/office/drawing/2014/main" id="{6237E61D-5A2D-B489-F5E4-3CCFBEA1B989}"/>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310EEAAB-52C8-BCD2-57C0-E0BF343BA37D}"/>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362DD2A4-5AD7-A283-1128-37E17F3F63FA}"/>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98E68411-5517-DB94-67CE-3815E9EF1072}"/>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r>
              <a:rPr lang="en-US"/>
              <a:t>SMALL UTILITY CLEAN ENERGY PLANNING GRANTS</a:t>
            </a:r>
            <a:endParaRPr/>
          </a:p>
        </p:txBody>
      </p:sp>
      <p:sp>
        <p:nvSpPr>
          <p:cNvPr id="7" name="TextBox 6">
            <a:extLst>
              <a:ext uri="{FF2B5EF4-FFF2-40B4-BE49-F238E27FC236}">
                <a16:creationId xmlns:a16="http://schemas.microsoft.com/office/drawing/2014/main" id="{234CFBFF-3B0F-5F2E-B5F9-D6544DD65CB5}"/>
              </a:ext>
            </a:extLst>
          </p:cNvPr>
          <p:cNvSpPr txBox="1"/>
          <p:nvPr/>
        </p:nvSpPr>
        <p:spPr>
          <a:xfrm>
            <a:off x="953558" y="1022684"/>
            <a:ext cx="7822002" cy="3970318"/>
          </a:xfrm>
          <a:prstGeom prst="rect">
            <a:avLst/>
          </a:prstGeom>
          <a:noFill/>
        </p:spPr>
        <p:txBody>
          <a:bodyPr wrap="square" rtlCol="0">
            <a:spAutoFit/>
          </a:bodyPr>
          <a:lstStyle/>
          <a:p>
            <a:r>
              <a:rPr lang="en-US" b="1">
                <a:latin typeface="Aptos" panose="020B0004020202020204" pitchFamily="34" charset="0"/>
              </a:rPr>
              <a:t>Objective 2: Clean Energy Procurement Readiness and Implementation Enablement</a:t>
            </a:r>
            <a:endParaRPr lang="en-US">
              <a:latin typeface="Aptos" panose="020B0004020202020204" pitchFamily="34" charset="0"/>
            </a:endParaRPr>
          </a:p>
          <a:p>
            <a:endParaRPr lang="en-US">
              <a:latin typeface="Aptos" panose="020B0004020202020204" pitchFamily="34" charset="0"/>
            </a:endParaRPr>
          </a:p>
          <a:p>
            <a:r>
              <a:rPr lang="en-US">
                <a:latin typeface="Aptos" panose="020B0004020202020204" pitchFamily="34" charset="0"/>
              </a:rPr>
              <a:t>Build utility readiness to implement CEJA-aligned power planning decisions by supporting procurement planning, internal capacity building, governance processes, and contract or financial analysis necessary to execute clean energy procurement strategies.</a:t>
            </a:r>
          </a:p>
          <a:p>
            <a:endParaRPr lang="en-US">
              <a:latin typeface="Aptos" panose="020B0004020202020204" pitchFamily="34" charset="0"/>
            </a:endParaRPr>
          </a:p>
          <a:p>
            <a:r>
              <a:rPr lang="en-US" u="sng">
                <a:latin typeface="Aptos" panose="020B0004020202020204" pitchFamily="34" charset="0"/>
              </a:rPr>
              <a:t>Eligible Activities May Include:</a:t>
            </a:r>
            <a:endParaRPr lang="en-US">
              <a:latin typeface="Aptos" panose="020B0004020202020204" pitchFamily="34" charset="0"/>
            </a:endParaRPr>
          </a:p>
          <a:p>
            <a:pPr marL="285750" indent="-285750" fontAlgn="base">
              <a:buFont typeface="Arial" panose="020B0604020202020204" pitchFamily="34" charset="0"/>
              <a:buChar char="•"/>
            </a:pPr>
            <a:r>
              <a:rPr lang="en-US">
                <a:latin typeface="Aptos" panose="020B0004020202020204" pitchFamily="34" charset="0"/>
              </a:rPr>
              <a:t>Clean Energy Procurement Strategy and Execution Support</a:t>
            </a:r>
          </a:p>
          <a:p>
            <a:pPr marL="285750" indent="-285750" fontAlgn="base">
              <a:buFont typeface="Arial" panose="020B0604020202020204" pitchFamily="34" charset="0"/>
              <a:buChar char="•"/>
            </a:pPr>
            <a:r>
              <a:rPr lang="en-US">
                <a:latin typeface="Aptos" panose="020B0004020202020204" pitchFamily="34" charset="0"/>
              </a:rPr>
              <a:t>Staff Capacity Building for Procurement and Contract Management</a:t>
            </a:r>
          </a:p>
          <a:p>
            <a:pPr marL="285750" indent="-285750" fontAlgn="base">
              <a:buFont typeface="Arial" panose="020B0604020202020204" pitchFamily="34" charset="0"/>
              <a:buChar char="•"/>
            </a:pPr>
            <a:r>
              <a:rPr lang="en-US">
                <a:latin typeface="Aptos" panose="020B0004020202020204" pitchFamily="34" charset="0"/>
              </a:rPr>
              <a:t>Governance, Financial, and Contract Readiness</a:t>
            </a:r>
          </a:p>
          <a:p>
            <a:pPr marL="285750" indent="-285750" fontAlgn="base">
              <a:buFont typeface="Arial" panose="020B0604020202020204" pitchFamily="34" charset="0"/>
              <a:buChar char="•"/>
            </a:pPr>
            <a:r>
              <a:rPr lang="en-US">
                <a:latin typeface="Aptos" panose="020B0004020202020204" pitchFamily="34" charset="0"/>
              </a:rPr>
              <a:t>GHG Data Management and Reporting Readiness</a:t>
            </a:r>
          </a:p>
          <a:p>
            <a:endParaRPr lang="en-US">
              <a:latin typeface="Aptos" panose="020B0004020202020204" pitchFamily="34" charset="0"/>
            </a:endParaRPr>
          </a:p>
          <a:p>
            <a:endParaRPr lang="en-US">
              <a:latin typeface="Aptos" panose="020B0004020202020204" pitchFamily="34" charset="0"/>
            </a:endParaRPr>
          </a:p>
          <a:p>
            <a:endParaRPr lang="en-US">
              <a:latin typeface="Aptos" panose="020B0004020202020204" pitchFamily="34" charset="0"/>
            </a:endParaRPr>
          </a:p>
          <a:p>
            <a:endParaRPr lang="en-US">
              <a:latin typeface="Aptos" panose="020B0004020202020204" pitchFamily="34" charset="0"/>
            </a:endParaRPr>
          </a:p>
          <a:p>
            <a:endParaRPr lang="en-US">
              <a:latin typeface="Aptos" panose="020B0004020202020204" pitchFamily="34" charset="0"/>
            </a:endParaRPr>
          </a:p>
          <a:p>
            <a:r>
              <a:rPr lang="en-US">
                <a:latin typeface="Aptos" panose="020B0004020202020204" pitchFamily="34" charset="0"/>
              </a:rPr>
              <a:t>See NOFO for more details: </a:t>
            </a:r>
            <a:r>
              <a:rPr lang="en-US" u="sng">
                <a:latin typeface="Aptos" panose="020B0004020202020204" pitchFamily="34" charset="0"/>
                <a:hlinkClick r:id="rId3"/>
              </a:rPr>
              <a:t>https://illinois-climate-bank.web.app/financing-programs/municipal-cooperative-utilities/clean-energy-planning/</a:t>
            </a:r>
            <a:r>
              <a:rPr lang="en-US">
                <a:latin typeface="Aptos" panose="020B0004020202020204" pitchFamily="34" charset="0"/>
              </a:rPr>
              <a:t> </a:t>
            </a:r>
          </a:p>
        </p:txBody>
      </p:sp>
    </p:spTree>
    <p:extLst>
      <p:ext uri="{BB962C8B-B14F-4D97-AF65-F5344CB8AC3E}">
        <p14:creationId xmlns:p14="http://schemas.microsoft.com/office/powerpoint/2010/main" val="985418925"/>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AFC3F-0E37-964F-AEFE-71623705A015}"/>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29EA87F0-FF7C-00CA-743E-F75BDD0937F3}"/>
              </a:ext>
            </a:extLst>
          </p:cNvPr>
          <p:cNvSpPr txBox="1"/>
          <p:nvPr/>
        </p:nvSpPr>
        <p:spPr>
          <a:xfrm>
            <a:off x="700357" y="216016"/>
            <a:ext cx="8328405" cy="703269"/>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Small Utility Clean Energy Planning Grants: Objectives and Eligible Activities</a:t>
            </a:r>
            <a:endParaRPr sz="2400" b="1"/>
          </a:p>
        </p:txBody>
      </p:sp>
      <p:grpSp>
        <p:nvGrpSpPr>
          <p:cNvPr id="2" name="Group">
            <a:extLst>
              <a:ext uri="{FF2B5EF4-FFF2-40B4-BE49-F238E27FC236}">
                <a16:creationId xmlns:a16="http://schemas.microsoft.com/office/drawing/2014/main" id="{5698FFF0-4AC7-4EBC-699A-4A5E7455B839}"/>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FD42B3CE-DE1D-741C-AE1B-5CB47421B55D}"/>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359F44BC-3DE9-1DBC-A690-C9EF3C27F1FD}"/>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4EC0D838-564F-308A-5285-23DEBDCB8223}"/>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r>
              <a:rPr lang="en-US"/>
              <a:t>SMALL UTILITY CLEAN ENERGY PLANNING GRANTS</a:t>
            </a:r>
            <a:endParaRPr/>
          </a:p>
        </p:txBody>
      </p:sp>
      <p:sp>
        <p:nvSpPr>
          <p:cNvPr id="7" name="TextBox 6">
            <a:extLst>
              <a:ext uri="{FF2B5EF4-FFF2-40B4-BE49-F238E27FC236}">
                <a16:creationId xmlns:a16="http://schemas.microsoft.com/office/drawing/2014/main" id="{1E8F4020-319B-55B9-B610-6957354AD9AA}"/>
              </a:ext>
            </a:extLst>
          </p:cNvPr>
          <p:cNvSpPr txBox="1"/>
          <p:nvPr/>
        </p:nvSpPr>
        <p:spPr>
          <a:xfrm>
            <a:off x="953558" y="1022684"/>
            <a:ext cx="7822002" cy="3970318"/>
          </a:xfrm>
          <a:prstGeom prst="rect">
            <a:avLst/>
          </a:prstGeom>
          <a:noFill/>
        </p:spPr>
        <p:txBody>
          <a:bodyPr wrap="square" rtlCol="0">
            <a:spAutoFit/>
          </a:bodyPr>
          <a:lstStyle/>
          <a:p>
            <a:r>
              <a:rPr lang="en-US" b="1">
                <a:latin typeface="Aptos" panose="020B0004020202020204" pitchFamily="34" charset="0"/>
              </a:rPr>
              <a:t>Objective 3: Greenhouse Gas Emissions Reduction and Accountability</a:t>
            </a:r>
            <a:endParaRPr lang="en-US">
              <a:latin typeface="Aptos" panose="020B0004020202020204" pitchFamily="34" charset="0"/>
            </a:endParaRPr>
          </a:p>
          <a:p>
            <a:endParaRPr lang="en-US">
              <a:latin typeface="Aptos" panose="020B0004020202020204" pitchFamily="34" charset="0"/>
            </a:endParaRPr>
          </a:p>
          <a:p>
            <a:r>
              <a:rPr lang="en-US">
                <a:latin typeface="Aptos" panose="020B0004020202020204" pitchFamily="34" charset="0"/>
              </a:rPr>
              <a:t>Support measurable and projected reductions in GHG emissions through the transition from fossil-based generation to carbon-free resources, consistent with CEJA’s </a:t>
            </a:r>
            <a:r>
              <a:rPr lang="en-US" err="1">
                <a:latin typeface="Aptos" panose="020B0004020202020204" pitchFamily="34" charset="0"/>
              </a:rPr>
              <a:t>CO₂e</a:t>
            </a:r>
            <a:r>
              <a:rPr lang="en-US">
                <a:latin typeface="Aptos" panose="020B0004020202020204" pitchFamily="34" charset="0"/>
              </a:rPr>
              <a:t> and </a:t>
            </a:r>
            <a:r>
              <a:rPr lang="en-US" err="1">
                <a:latin typeface="Aptos" panose="020B0004020202020204" pitchFamily="34" charset="0"/>
              </a:rPr>
              <a:t>copollutant</a:t>
            </a:r>
            <a:r>
              <a:rPr lang="en-US">
                <a:latin typeface="Aptos" panose="020B0004020202020204" pitchFamily="34" charset="0"/>
              </a:rPr>
              <a:t> emission limitation goals. Activities under this objective must generate sufficient baseline, projected, and ongoing data to support Climate Pollution Reduction Grant (CPRG) reporting requirements and enable IFA/ICB to calculate and report emissions reductions attributable to funded activities.</a:t>
            </a:r>
          </a:p>
          <a:p>
            <a:endParaRPr lang="en-US">
              <a:latin typeface="Aptos" panose="020B0004020202020204" pitchFamily="34" charset="0"/>
            </a:endParaRPr>
          </a:p>
          <a:p>
            <a:r>
              <a:rPr lang="en-US" u="sng">
                <a:latin typeface="Aptos" panose="020B0004020202020204" pitchFamily="34" charset="0"/>
              </a:rPr>
              <a:t>Eligible Activities May Include:</a:t>
            </a:r>
            <a:endParaRPr lang="en-US">
              <a:latin typeface="Aptos" panose="020B0004020202020204" pitchFamily="34" charset="0"/>
            </a:endParaRPr>
          </a:p>
          <a:p>
            <a:pPr marL="285750" indent="-285750" fontAlgn="base">
              <a:buFont typeface="Arial" panose="020B0604020202020204" pitchFamily="34" charset="0"/>
              <a:buChar char="•"/>
            </a:pPr>
            <a:r>
              <a:rPr lang="en-US">
                <a:latin typeface="Aptos" panose="020B0004020202020204" pitchFamily="34" charset="0"/>
              </a:rPr>
              <a:t>GHG Emissions Reduction Modeling and Quantification</a:t>
            </a:r>
          </a:p>
          <a:p>
            <a:pPr marL="285750" indent="-285750" fontAlgn="base">
              <a:buFont typeface="Arial" panose="020B0604020202020204" pitchFamily="34" charset="0"/>
              <a:buChar char="•"/>
            </a:pPr>
            <a:r>
              <a:rPr lang="en-US">
                <a:latin typeface="Aptos" panose="020B0004020202020204" pitchFamily="34" charset="0"/>
              </a:rPr>
              <a:t>GHG Emissions Tracking Tools and Resources</a:t>
            </a:r>
          </a:p>
          <a:p>
            <a:pPr marL="285750" indent="-285750" fontAlgn="base">
              <a:buFont typeface="Arial" panose="020B0604020202020204" pitchFamily="34" charset="0"/>
              <a:buChar char="•"/>
            </a:pPr>
            <a:r>
              <a:rPr lang="en-US">
                <a:latin typeface="Aptos" panose="020B0004020202020204" pitchFamily="34" charset="0"/>
              </a:rPr>
              <a:t>GHG Reporting and Data Development</a:t>
            </a:r>
          </a:p>
          <a:p>
            <a:endParaRPr lang="en-US">
              <a:latin typeface="Aptos" panose="020B0004020202020204" pitchFamily="34" charset="0"/>
            </a:endParaRPr>
          </a:p>
          <a:p>
            <a:endParaRPr lang="en-US">
              <a:latin typeface="Aptos" panose="020B0004020202020204" pitchFamily="34" charset="0"/>
            </a:endParaRPr>
          </a:p>
          <a:p>
            <a:endParaRPr lang="en-US">
              <a:latin typeface="Aptos" panose="020B0004020202020204" pitchFamily="34" charset="0"/>
            </a:endParaRPr>
          </a:p>
          <a:p>
            <a:endParaRPr lang="en-US">
              <a:latin typeface="Aptos" panose="020B0004020202020204" pitchFamily="34" charset="0"/>
            </a:endParaRPr>
          </a:p>
          <a:p>
            <a:r>
              <a:rPr lang="en-US">
                <a:latin typeface="Aptos" panose="020B0004020202020204" pitchFamily="34" charset="0"/>
              </a:rPr>
              <a:t>See NOFO for more details: </a:t>
            </a:r>
            <a:r>
              <a:rPr lang="en-US" u="sng">
                <a:latin typeface="Aptos" panose="020B0004020202020204" pitchFamily="34" charset="0"/>
                <a:hlinkClick r:id="rId3"/>
              </a:rPr>
              <a:t>https://illinois-climate-bank.web.app/financing-programs/municipal-cooperative-utilities/clean-energy-planning/</a:t>
            </a:r>
            <a:r>
              <a:rPr lang="en-US">
                <a:latin typeface="Aptos" panose="020B0004020202020204" pitchFamily="34" charset="0"/>
              </a:rPr>
              <a:t> </a:t>
            </a:r>
          </a:p>
        </p:txBody>
      </p:sp>
    </p:spTree>
    <p:extLst>
      <p:ext uri="{BB962C8B-B14F-4D97-AF65-F5344CB8AC3E}">
        <p14:creationId xmlns:p14="http://schemas.microsoft.com/office/powerpoint/2010/main" val="1312222349"/>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559F8-5C3E-F33F-D305-6BF9884A270B}"/>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600F984E-439D-0A2A-6900-97B16A4B1C8B}"/>
              </a:ext>
            </a:extLst>
          </p:cNvPr>
          <p:cNvSpPr txBox="1"/>
          <p:nvPr/>
        </p:nvSpPr>
        <p:spPr>
          <a:xfrm>
            <a:off x="700357" y="216016"/>
            <a:ext cx="8328405" cy="703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Small Utility Clean Energy Planning Grants: Non-Eligible Activities</a:t>
            </a:r>
            <a:endParaRPr sz="2400" b="1"/>
          </a:p>
        </p:txBody>
      </p:sp>
      <p:grpSp>
        <p:nvGrpSpPr>
          <p:cNvPr id="2" name="Group">
            <a:extLst>
              <a:ext uri="{FF2B5EF4-FFF2-40B4-BE49-F238E27FC236}">
                <a16:creationId xmlns:a16="http://schemas.microsoft.com/office/drawing/2014/main" id="{DF67BA65-60BC-6EE3-3DEF-5006E9683BA7}"/>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984633C2-C717-CE3C-6361-D267278D61F1}"/>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54ACB824-01FA-3F61-9AE0-496CF87E0768}"/>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F37BEAEA-891F-F26F-42D6-32778E5DC030}"/>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r>
              <a:rPr lang="en-US"/>
              <a:t>SMALL UTILITY CLEAN ENERGY PLANNING GRANTS</a:t>
            </a:r>
            <a:endParaRPr/>
          </a:p>
        </p:txBody>
      </p:sp>
      <p:sp>
        <p:nvSpPr>
          <p:cNvPr id="7" name="TextBox 6">
            <a:extLst>
              <a:ext uri="{FF2B5EF4-FFF2-40B4-BE49-F238E27FC236}">
                <a16:creationId xmlns:a16="http://schemas.microsoft.com/office/drawing/2014/main" id="{AB7727AB-6207-E0BF-7177-EC5A96F7E952}"/>
              </a:ext>
            </a:extLst>
          </p:cNvPr>
          <p:cNvSpPr txBox="1"/>
          <p:nvPr/>
        </p:nvSpPr>
        <p:spPr>
          <a:xfrm>
            <a:off x="953558" y="1179094"/>
            <a:ext cx="7822002" cy="3539430"/>
          </a:xfrm>
          <a:prstGeom prst="rect">
            <a:avLst/>
          </a:prstGeom>
          <a:noFill/>
        </p:spPr>
        <p:txBody>
          <a:bodyPr wrap="square" rtlCol="0">
            <a:spAutoFit/>
          </a:bodyPr>
          <a:lstStyle/>
          <a:p>
            <a:pPr marL="285750" indent="-285750">
              <a:buFont typeface="Arial" panose="020B0604020202020204" pitchFamily="34" charset="0"/>
              <a:buChar char="•"/>
            </a:pPr>
            <a:r>
              <a:rPr lang="en-US" sz="1600">
                <a:latin typeface="Aptos" panose="020B0004020202020204" pitchFamily="34" charset="0"/>
              </a:rPr>
              <a:t>Activities that do not support municipal and cooperative electric utility alignment with CEJA goals or contribute to the reduction of GHG emissions from procured energy sources</a:t>
            </a:r>
          </a:p>
          <a:p>
            <a:pPr marL="285750" indent="-285750">
              <a:buFont typeface="Arial" panose="020B0604020202020204" pitchFamily="34" charset="0"/>
              <a:buChar char="•"/>
            </a:pPr>
            <a:endParaRPr lang="en-US" sz="1600">
              <a:latin typeface="Aptos" panose="020B0004020202020204" pitchFamily="34" charset="0"/>
            </a:endParaRPr>
          </a:p>
          <a:p>
            <a:pPr marL="285750" indent="-285750">
              <a:buFont typeface="Arial" panose="020B0604020202020204" pitchFamily="34" charset="0"/>
              <a:buChar char="•"/>
            </a:pPr>
            <a:r>
              <a:rPr lang="en-US" sz="1600">
                <a:latin typeface="Aptos" panose="020B0004020202020204" pitchFamily="34" charset="0"/>
              </a:rPr>
              <a:t>Construction-related activities</a:t>
            </a:r>
          </a:p>
          <a:p>
            <a:pPr marL="285750" indent="-285750">
              <a:buFont typeface="Arial" panose="020B0604020202020204" pitchFamily="34" charset="0"/>
              <a:buChar char="•"/>
            </a:pPr>
            <a:endParaRPr lang="en-US" sz="1600">
              <a:latin typeface="Aptos" panose="020B0004020202020204" pitchFamily="34" charset="0"/>
            </a:endParaRPr>
          </a:p>
          <a:p>
            <a:pPr marL="285750" indent="-285750">
              <a:buFont typeface="Arial" panose="020B0604020202020204" pitchFamily="34" charset="0"/>
              <a:buChar char="•"/>
            </a:pPr>
            <a:r>
              <a:rPr lang="en-US" sz="1600">
                <a:latin typeface="Aptos" panose="020B0004020202020204" pitchFamily="34" charset="0"/>
              </a:rPr>
              <a:t>Equipment purchases or rentals</a:t>
            </a:r>
          </a:p>
          <a:p>
            <a:endParaRPr lang="en-US" sz="1600">
              <a:latin typeface="Aptos" panose="020B0004020202020204" pitchFamily="34" charset="0"/>
            </a:endParaRPr>
          </a:p>
          <a:p>
            <a:pPr marL="285750" indent="-285750">
              <a:buFont typeface="Arial" panose="020B0604020202020204" pitchFamily="34" charset="0"/>
              <a:buChar char="•"/>
            </a:pPr>
            <a:r>
              <a:rPr lang="en-US" sz="1600">
                <a:latin typeface="Aptos" panose="020B0004020202020204" pitchFamily="34" charset="0"/>
              </a:rPr>
              <a:t>Activities that support measures, activities, or projects outside the boundaries of the 10 EPA regions</a:t>
            </a:r>
          </a:p>
          <a:p>
            <a:pPr marL="285750" indent="-285750">
              <a:buFont typeface="Arial" panose="020B0604020202020204" pitchFamily="34" charset="0"/>
              <a:buChar char="•"/>
            </a:pPr>
            <a:endParaRPr lang="en-US" sz="1600">
              <a:latin typeface="Aptos" panose="020B0004020202020204" pitchFamily="34" charset="0"/>
            </a:endParaRPr>
          </a:p>
          <a:p>
            <a:pPr marL="285750" indent="-285750">
              <a:buFont typeface="Arial" panose="020B0604020202020204" pitchFamily="34" charset="0"/>
              <a:buChar char="•"/>
            </a:pPr>
            <a:r>
              <a:rPr lang="en-US" sz="1600">
                <a:latin typeface="Aptos" panose="020B0004020202020204" pitchFamily="34" charset="0"/>
              </a:rPr>
              <a:t>Costs of acquiring “intangible property,” as defined in 2 CFR 200.1</a:t>
            </a:r>
          </a:p>
          <a:p>
            <a:pPr marL="285750" indent="-285750">
              <a:buFont typeface="Arial" panose="020B0604020202020204" pitchFamily="34" charset="0"/>
              <a:buChar char="•"/>
            </a:pPr>
            <a:endParaRPr lang="en-US" sz="1600">
              <a:latin typeface="Aptos" panose="020B0004020202020204" pitchFamily="34" charset="0"/>
            </a:endParaRPr>
          </a:p>
          <a:p>
            <a:pPr marL="285750" indent="-285750">
              <a:buFont typeface="Arial" panose="020B0604020202020204" pitchFamily="34" charset="0"/>
              <a:buChar char="•"/>
            </a:pPr>
            <a:r>
              <a:rPr lang="en-US" sz="1600">
                <a:latin typeface="Aptos" panose="020B0004020202020204" pitchFamily="34" charset="0"/>
              </a:rPr>
              <a:t>Lobbying activities or union organizing</a:t>
            </a:r>
          </a:p>
        </p:txBody>
      </p:sp>
    </p:spTree>
    <p:extLst>
      <p:ext uri="{BB962C8B-B14F-4D97-AF65-F5344CB8AC3E}">
        <p14:creationId xmlns:p14="http://schemas.microsoft.com/office/powerpoint/2010/main" val="3903407801"/>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ditable vector graphic">
            <a:extLst>
              <a:ext uri="{FF2B5EF4-FFF2-40B4-BE49-F238E27FC236}">
                <a16:creationId xmlns:a16="http://schemas.microsoft.com/office/drawing/2014/main" id="{289AC715-613D-0330-C87D-73CAB79D9FA3}"/>
              </a:ext>
            </a:extLst>
          </p:cNvPr>
          <p:cNvSpPr txBox="1"/>
          <p:nvPr/>
        </p:nvSpPr>
        <p:spPr>
          <a:xfrm>
            <a:off x="700357" y="216016"/>
            <a:ext cx="8328405" cy="7032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Small Utility Clean Energy Planning Grants: Application Information</a:t>
            </a:r>
            <a:endParaRPr sz="2400" b="1"/>
          </a:p>
        </p:txBody>
      </p:sp>
      <p:grpSp>
        <p:nvGrpSpPr>
          <p:cNvPr id="3" name="Group">
            <a:extLst>
              <a:ext uri="{FF2B5EF4-FFF2-40B4-BE49-F238E27FC236}">
                <a16:creationId xmlns:a16="http://schemas.microsoft.com/office/drawing/2014/main" id="{2D8FD5E8-9B36-1B74-6F3B-C97D0F3DA24D}"/>
              </a:ext>
            </a:extLst>
          </p:cNvPr>
          <p:cNvGrpSpPr/>
          <p:nvPr/>
        </p:nvGrpSpPr>
        <p:grpSpPr>
          <a:xfrm>
            <a:off x="13490" y="-1"/>
            <a:ext cx="476699" cy="5143501"/>
            <a:chOff x="0" y="-1"/>
            <a:chExt cx="1271197" cy="13716001"/>
          </a:xfrm>
          <a:solidFill>
            <a:srgbClr val="509753"/>
          </a:solidFill>
        </p:grpSpPr>
        <p:sp>
          <p:nvSpPr>
            <p:cNvPr id="4" name="Rectangle">
              <a:extLst>
                <a:ext uri="{FF2B5EF4-FFF2-40B4-BE49-F238E27FC236}">
                  <a16:creationId xmlns:a16="http://schemas.microsoft.com/office/drawing/2014/main" id="{02F44355-4B77-F687-4B48-5A007518110D}"/>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5" name="Insert slide title here">
              <a:extLst>
                <a:ext uri="{FF2B5EF4-FFF2-40B4-BE49-F238E27FC236}">
                  <a16:creationId xmlns:a16="http://schemas.microsoft.com/office/drawing/2014/main" id="{AB816BA9-C2A6-52D1-F5EF-5C0C4DA7882C}"/>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6" name="Insert slide title here">
            <a:extLst>
              <a:ext uri="{FF2B5EF4-FFF2-40B4-BE49-F238E27FC236}">
                <a16:creationId xmlns:a16="http://schemas.microsoft.com/office/drawing/2014/main" id="{597D5B73-C7A7-4B9B-AC0A-29BBD4776237}"/>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r>
              <a:rPr lang="en-US"/>
              <a:t>SMALL UTILITY CLEAN ENERGY PLANNING GRANTS</a:t>
            </a:r>
            <a:endParaRPr/>
          </a:p>
        </p:txBody>
      </p:sp>
      <p:sp>
        <p:nvSpPr>
          <p:cNvPr id="9" name="TextBox 8">
            <a:extLst>
              <a:ext uri="{FF2B5EF4-FFF2-40B4-BE49-F238E27FC236}">
                <a16:creationId xmlns:a16="http://schemas.microsoft.com/office/drawing/2014/main" id="{2D86E595-D6ED-F1CD-8245-6B1A577DD50D}"/>
              </a:ext>
            </a:extLst>
          </p:cNvPr>
          <p:cNvSpPr txBox="1"/>
          <p:nvPr/>
        </p:nvSpPr>
        <p:spPr>
          <a:xfrm>
            <a:off x="953558" y="1022684"/>
            <a:ext cx="7822002" cy="3785652"/>
          </a:xfrm>
          <a:prstGeom prst="rect">
            <a:avLst/>
          </a:prstGeom>
          <a:noFill/>
        </p:spPr>
        <p:txBody>
          <a:bodyPr wrap="square" rtlCol="0">
            <a:spAutoFit/>
          </a:bodyPr>
          <a:lstStyle/>
          <a:p>
            <a:r>
              <a:rPr lang="en-US" sz="1600">
                <a:latin typeface="Aptos" panose="020B0004020202020204" pitchFamily="34" charset="0"/>
              </a:rPr>
              <a:t>In addition to the Uniform Grant Application and Budget, applicants are required to submit Attachments A and B for this application. </a:t>
            </a:r>
          </a:p>
          <a:p>
            <a:endParaRPr lang="en-US" sz="1600">
              <a:latin typeface="Aptos" panose="020B0004020202020204" pitchFamily="34" charset="0"/>
            </a:endParaRPr>
          </a:p>
          <a:p>
            <a:r>
              <a:rPr lang="en-US" sz="1600">
                <a:latin typeface="Aptos" panose="020B0004020202020204" pitchFamily="34" charset="0"/>
              </a:rPr>
              <a:t>Attachment A is a Word document which contains two tables: </a:t>
            </a:r>
          </a:p>
          <a:p>
            <a:pPr marL="285750" indent="-285750">
              <a:buFont typeface="Arial" panose="020B0604020202020204" pitchFamily="34" charset="0"/>
              <a:buChar char="•"/>
            </a:pPr>
            <a:r>
              <a:rPr lang="en-US" sz="1600">
                <a:latin typeface="Aptos" panose="020B0004020202020204" pitchFamily="34" charset="0"/>
              </a:rPr>
              <a:t>Table 1- Applicant Information</a:t>
            </a:r>
          </a:p>
          <a:p>
            <a:pPr marL="285750" indent="-285750">
              <a:buFont typeface="Arial" panose="020B0604020202020204" pitchFamily="34" charset="0"/>
              <a:buChar char="•"/>
            </a:pPr>
            <a:r>
              <a:rPr lang="en-US" sz="1600">
                <a:latin typeface="Aptos" panose="020B0004020202020204" pitchFamily="34" charset="0"/>
              </a:rPr>
              <a:t>Table 2- CEJA Alignment, Planning Context, and Proposed Activities</a:t>
            </a:r>
          </a:p>
          <a:p>
            <a:pPr marL="285750" indent="-285750">
              <a:buFont typeface="Arial" panose="020B0604020202020204" pitchFamily="34" charset="0"/>
              <a:buChar char="•"/>
            </a:pPr>
            <a:endParaRPr lang="en-US" sz="1600">
              <a:latin typeface="Aptos" panose="020B0004020202020204" pitchFamily="34" charset="0"/>
            </a:endParaRPr>
          </a:p>
          <a:p>
            <a:r>
              <a:rPr lang="en-US" sz="1600">
                <a:latin typeface="Aptos" panose="020B0004020202020204" pitchFamily="34" charset="0"/>
              </a:rPr>
              <a:t>Attachment B is an Excel spreadsheet which is intended to translate the activities described in Attachment A into an implementation plan for the grant period. </a:t>
            </a:r>
          </a:p>
          <a:p>
            <a:endParaRPr lang="en-US" sz="1600">
              <a:latin typeface="Aptos" panose="020B0004020202020204" pitchFamily="34" charset="0"/>
            </a:endParaRPr>
          </a:p>
          <a:p>
            <a:r>
              <a:rPr lang="en-US" sz="1600">
                <a:latin typeface="Aptos" panose="020B0004020202020204" pitchFamily="34" charset="0"/>
              </a:rPr>
              <a:t>Applicants may also submit an optional half-page narrative if they feel the information they provided in Attachments A and B does not fully capture their proposal.</a:t>
            </a:r>
          </a:p>
          <a:p>
            <a:endParaRPr lang="en-US" sz="1600">
              <a:latin typeface="Aptos" panose="020B0004020202020204" pitchFamily="34" charset="0"/>
            </a:endParaRPr>
          </a:p>
          <a:p>
            <a:r>
              <a:rPr lang="en-US" sz="1600">
                <a:latin typeface="Aptos" panose="020B0004020202020204" pitchFamily="34" charset="0"/>
              </a:rPr>
              <a:t>A step-by-step How to Apply document can be found on our website: </a:t>
            </a:r>
            <a:r>
              <a:rPr lang="en-US" sz="1600">
                <a:hlinkClick r:id="rId2"/>
              </a:rPr>
              <a:t>https://illinoisclimatebank.com/wp-content/uploads/cprg-06-apply.pdf</a:t>
            </a:r>
            <a:endParaRPr lang="en-US" sz="1600">
              <a:latin typeface="Aptos" panose="020B0004020202020204" pitchFamily="34" charset="0"/>
            </a:endParaRPr>
          </a:p>
        </p:txBody>
      </p:sp>
    </p:spTree>
    <p:extLst>
      <p:ext uri="{BB962C8B-B14F-4D97-AF65-F5344CB8AC3E}">
        <p14:creationId xmlns:p14="http://schemas.microsoft.com/office/powerpoint/2010/main" val="302566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1+#ppt_w/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0" name="Editable vector graphic"/>
          <p:cNvSpPr txBox="1"/>
          <p:nvPr/>
        </p:nvSpPr>
        <p:spPr>
          <a:xfrm>
            <a:off x="700357" y="216016"/>
            <a:ext cx="6757430" cy="505908"/>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3375" b="1"/>
              <a:t>AGENDA</a:t>
            </a:r>
            <a:endParaRPr sz="3375" b="1"/>
          </a:p>
        </p:txBody>
      </p:sp>
      <p:grpSp>
        <p:nvGrpSpPr>
          <p:cNvPr id="2" name="Group">
            <a:extLst>
              <a:ext uri="{FF2B5EF4-FFF2-40B4-BE49-F238E27FC236}">
                <a16:creationId xmlns:a16="http://schemas.microsoft.com/office/drawing/2014/main" id="{9CCA482A-49AD-1CC0-D2F4-6F7E36115DAD}"/>
              </a:ext>
            </a:extLst>
          </p:cNvPr>
          <p:cNvGrpSpPr/>
          <p:nvPr/>
        </p:nvGrpSpPr>
        <p:grpSpPr>
          <a:xfrm>
            <a:off x="1"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019AFF24-48AA-BA41-D5EA-66E1FD6A07E3}"/>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9D297995-8992-166D-6BE7-A0FA5247C092}"/>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r>
                <a:rPr lang="en-US" sz="1050"/>
                <a:t> </a:t>
              </a:r>
              <a:endParaRPr sz="1050"/>
            </a:p>
          </p:txBody>
        </p:sp>
      </p:grpSp>
      <p:sp>
        <p:nvSpPr>
          <p:cNvPr id="6" name="TextBox 5">
            <a:extLst>
              <a:ext uri="{FF2B5EF4-FFF2-40B4-BE49-F238E27FC236}">
                <a16:creationId xmlns:a16="http://schemas.microsoft.com/office/drawing/2014/main" id="{CEC1A685-92DF-2B55-F2CE-C7CF9DB6FBD5}"/>
              </a:ext>
            </a:extLst>
          </p:cNvPr>
          <p:cNvSpPr txBox="1"/>
          <p:nvPr/>
        </p:nvSpPr>
        <p:spPr>
          <a:xfrm>
            <a:off x="700357" y="1162129"/>
            <a:ext cx="8213526" cy="3657411"/>
          </a:xfrm>
          <a:prstGeom prst="rect">
            <a:avLst/>
          </a:prstGeom>
          <a:noFill/>
        </p:spPr>
        <p:txBody>
          <a:bodyPr wrap="square" rtlCol="0">
            <a:spAutoFit/>
          </a:bodyPr>
          <a:lstStyle/>
          <a:p>
            <a:pPr marL="214313" indent="-214313">
              <a:spcBef>
                <a:spcPts val="450"/>
              </a:spcBef>
              <a:buFont typeface="Arial" panose="020B0604020202020204" pitchFamily="34" charset="0"/>
              <a:buChar char="•"/>
            </a:pPr>
            <a:r>
              <a:rPr lang="en-US" sz="2250"/>
              <a:t>Illinois Climate Bank Overview</a:t>
            </a:r>
          </a:p>
          <a:p>
            <a:pPr marL="214313" indent="-214313">
              <a:spcBef>
                <a:spcPts val="450"/>
              </a:spcBef>
              <a:buFont typeface="Arial" panose="020B0604020202020204" pitchFamily="34" charset="0"/>
              <a:buChar char="•"/>
            </a:pPr>
            <a:r>
              <a:rPr lang="en-US" sz="2250"/>
              <a:t>CPRG Background</a:t>
            </a:r>
          </a:p>
          <a:p>
            <a:pPr marL="214313" indent="-214313">
              <a:spcBef>
                <a:spcPts val="450"/>
              </a:spcBef>
              <a:buFont typeface="Arial" panose="020B0604020202020204" pitchFamily="34" charset="0"/>
              <a:buChar char="•"/>
            </a:pPr>
            <a:r>
              <a:rPr lang="en-US" sz="2250"/>
              <a:t>Grant Funding Opportunities Overview</a:t>
            </a:r>
          </a:p>
          <a:p>
            <a:pPr marL="214313" indent="-214313">
              <a:spcBef>
                <a:spcPts val="450"/>
              </a:spcBef>
              <a:buFont typeface="Arial" panose="020B0604020202020204" pitchFamily="34" charset="0"/>
              <a:buChar char="•"/>
            </a:pPr>
            <a:r>
              <a:rPr lang="en-US" sz="2250"/>
              <a:t>Stretch Code Adoption Grants</a:t>
            </a:r>
          </a:p>
          <a:p>
            <a:pPr marL="214313" indent="-214313">
              <a:spcBef>
                <a:spcPts val="450"/>
              </a:spcBef>
              <a:buFont typeface="Arial" panose="020B0604020202020204" pitchFamily="34" charset="0"/>
              <a:buChar char="•"/>
            </a:pPr>
            <a:r>
              <a:rPr lang="en-US" sz="2250"/>
              <a:t>Small Utility Clean Energy Planning Grants</a:t>
            </a:r>
          </a:p>
          <a:p>
            <a:pPr marL="214313" indent="-214313">
              <a:spcBef>
                <a:spcPts val="450"/>
              </a:spcBef>
              <a:buFont typeface="Arial" panose="020B0604020202020204" pitchFamily="34" charset="0"/>
              <a:buChar char="•"/>
            </a:pPr>
            <a:r>
              <a:rPr lang="en-US" sz="2250"/>
              <a:t>Q&amp;A </a:t>
            </a:r>
          </a:p>
          <a:p>
            <a:pPr marL="214313" indent="-214313">
              <a:spcBef>
                <a:spcPts val="450"/>
              </a:spcBef>
              <a:buFont typeface="Arial" panose="020B0604020202020204" pitchFamily="34" charset="0"/>
              <a:buChar char="•"/>
            </a:pPr>
            <a:r>
              <a:rPr lang="en-US" sz="2250"/>
              <a:t>Next Steps and Resources</a:t>
            </a:r>
          </a:p>
          <a:p>
            <a:pPr marL="214313" indent="-214313">
              <a:spcBef>
                <a:spcPts val="450"/>
              </a:spcBef>
              <a:buFont typeface="Arial" panose="020B0604020202020204" pitchFamily="34" charset="0"/>
              <a:buChar char="•"/>
            </a:pPr>
            <a:r>
              <a:rPr lang="en-US" sz="2250"/>
              <a:t>Other IFA Resources</a:t>
            </a:r>
          </a:p>
          <a:p>
            <a:pPr marL="214313" indent="-214313">
              <a:buFont typeface="Arial" panose="020B0604020202020204" pitchFamily="34" charset="0"/>
              <a:buChar char="•"/>
            </a:pPr>
            <a:endParaRPr lang="en-US" sz="2250"/>
          </a:p>
        </p:txBody>
      </p:sp>
    </p:spTree>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C33B7-44C0-505E-CF4D-55BD978376A5}"/>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8C0D236C-19DA-2D06-7479-0287F6242CF4}"/>
              </a:ext>
            </a:extLst>
          </p:cNvPr>
          <p:cNvSpPr>
            <a:spLocks noGrp="1"/>
          </p:cNvSpPr>
          <p:nvPr>
            <p:ph type="dt" sz="half" idx="10"/>
          </p:nvPr>
        </p:nvSpPr>
        <p:spPr/>
        <p:txBody>
          <a:bodyPr/>
          <a:lstStyle/>
          <a:p>
            <a:r>
              <a:rPr lang="en-US"/>
              <a:t>07/25/2024</a:t>
            </a:r>
          </a:p>
        </p:txBody>
      </p:sp>
      <p:sp>
        <p:nvSpPr>
          <p:cNvPr id="3" name="Rectangle 2">
            <a:extLst>
              <a:ext uri="{FF2B5EF4-FFF2-40B4-BE49-F238E27FC236}">
                <a16:creationId xmlns:a16="http://schemas.microsoft.com/office/drawing/2014/main" id="{C0E8EA27-E456-519E-D26A-D75086CBFCBD}"/>
              </a:ext>
            </a:extLst>
          </p:cNvPr>
          <p:cNvSpPr/>
          <p:nvPr/>
        </p:nvSpPr>
        <p:spPr>
          <a:xfrm>
            <a:off x="0" y="0"/>
            <a:ext cx="9144000" cy="5143500"/>
          </a:xfrm>
          <a:prstGeom prst="rect">
            <a:avLst/>
          </a:prstGeom>
          <a:solidFill>
            <a:srgbClr val="50975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4" name="TextBox 3">
            <a:extLst>
              <a:ext uri="{FF2B5EF4-FFF2-40B4-BE49-F238E27FC236}">
                <a16:creationId xmlns:a16="http://schemas.microsoft.com/office/drawing/2014/main" id="{58E46F52-5AFA-2D5A-C4C8-C257E1D5EA09}"/>
              </a:ext>
            </a:extLst>
          </p:cNvPr>
          <p:cNvSpPr txBox="1"/>
          <p:nvPr/>
        </p:nvSpPr>
        <p:spPr>
          <a:xfrm>
            <a:off x="204646" y="599188"/>
            <a:ext cx="8734707" cy="3775214"/>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spcAft>
                <a:spcPts val="900"/>
              </a:spcAft>
            </a:pPr>
            <a:r>
              <a:rPr lang="en-US" sz="6000">
                <a:solidFill>
                  <a:schemeClr val="bg1"/>
                </a:solidFill>
              </a:rPr>
              <a:t>Q&amp;A</a:t>
            </a:r>
          </a:p>
          <a:p>
            <a:pPr algn="ctr">
              <a:spcAft>
                <a:spcPts val="900"/>
              </a:spcAft>
            </a:pPr>
            <a:endParaRPr lang="en-US" sz="2400">
              <a:solidFill>
                <a:schemeClr val="bg1"/>
              </a:solidFill>
            </a:endParaRPr>
          </a:p>
        </p:txBody>
      </p:sp>
      <p:sp>
        <p:nvSpPr>
          <p:cNvPr id="9" name="TextBox 8">
            <a:extLst>
              <a:ext uri="{FF2B5EF4-FFF2-40B4-BE49-F238E27FC236}">
                <a16:creationId xmlns:a16="http://schemas.microsoft.com/office/drawing/2014/main" id="{88FEEEA0-CE1C-F411-A4A5-767996E1DCFE}"/>
              </a:ext>
            </a:extLst>
          </p:cNvPr>
          <p:cNvSpPr txBox="1"/>
          <p:nvPr/>
        </p:nvSpPr>
        <p:spPr>
          <a:xfrm>
            <a:off x="7959903" y="0"/>
            <a:ext cx="1184097" cy="599188"/>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050">
              <a:solidFill>
                <a:srgbClr val="575757"/>
              </a:solidFill>
            </a:endParaRPr>
          </a:p>
        </p:txBody>
      </p:sp>
      <p:pic>
        <p:nvPicPr>
          <p:cNvPr id="8" name="Picture 7" descr="A picture containing text&#10;&#10;Description automatically generated">
            <a:extLst>
              <a:ext uri="{FF2B5EF4-FFF2-40B4-BE49-F238E27FC236}">
                <a16:creationId xmlns:a16="http://schemas.microsoft.com/office/drawing/2014/main" id="{EEC65456-0C0E-DECF-9440-14586CB407BA}"/>
              </a:ext>
            </a:extLst>
          </p:cNvPr>
          <p:cNvPicPr>
            <a:picLocks noChangeAspect="1"/>
          </p:cNvPicPr>
          <p:nvPr/>
        </p:nvPicPr>
        <p:blipFill rotWithShape="1">
          <a:blip r:embed="rId2">
            <a:extLst>
              <a:ext uri="{28A0092B-C50C-407E-A947-70E740481C1C}">
                <a14:useLocalDpi xmlns:a14="http://schemas.microsoft.com/office/drawing/2010/main" val="0"/>
              </a:ext>
            </a:extLst>
          </a:blip>
          <a:srcRect t="10350" b="14106"/>
          <a:stretch/>
        </p:blipFill>
        <p:spPr>
          <a:xfrm>
            <a:off x="7996183" y="0"/>
            <a:ext cx="1111538" cy="599188"/>
          </a:xfrm>
          <a:prstGeom prst="rect">
            <a:avLst/>
          </a:prstGeom>
        </p:spPr>
      </p:pic>
    </p:spTree>
    <p:extLst>
      <p:ext uri="{BB962C8B-B14F-4D97-AF65-F5344CB8AC3E}">
        <p14:creationId xmlns:p14="http://schemas.microsoft.com/office/powerpoint/2010/main" val="409823277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70F97-B848-AF04-238C-FA72555DEBD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A4089BD-78E5-3740-2BDC-5B565AD2250C}"/>
              </a:ext>
            </a:extLst>
          </p:cNvPr>
          <p:cNvSpPr>
            <a:spLocks noGrp="1"/>
          </p:cNvSpPr>
          <p:nvPr>
            <p:ph type="title"/>
          </p:nvPr>
        </p:nvSpPr>
        <p:spPr>
          <a:xfrm>
            <a:off x="219709" y="84465"/>
            <a:ext cx="8200013" cy="373949"/>
          </a:xfrm>
        </p:spPr>
        <p:txBody>
          <a:bodyPr>
            <a:noAutofit/>
          </a:bodyPr>
          <a:lstStyle/>
          <a:p>
            <a:pPr lvl="6"/>
            <a:r>
              <a:rPr lang="en-US" sz="2400" b="1">
                <a:solidFill>
                  <a:schemeClr val="bg1"/>
                </a:solidFill>
                <a:latin typeface="+mn-lt"/>
              </a:rPr>
              <a:t>Contact for Further Questions</a:t>
            </a:r>
          </a:p>
        </p:txBody>
      </p:sp>
      <p:sp>
        <p:nvSpPr>
          <p:cNvPr id="2" name="Date Placeholder 1">
            <a:extLst>
              <a:ext uri="{FF2B5EF4-FFF2-40B4-BE49-F238E27FC236}">
                <a16:creationId xmlns:a16="http://schemas.microsoft.com/office/drawing/2014/main" id="{DED5CC64-F976-013A-69F7-D38BD4962F6C}"/>
              </a:ext>
            </a:extLst>
          </p:cNvPr>
          <p:cNvSpPr>
            <a:spLocks noGrp="1"/>
          </p:cNvSpPr>
          <p:nvPr>
            <p:ph type="dt" sz="half" idx="14"/>
          </p:nvPr>
        </p:nvSpPr>
        <p:spPr>
          <a:xfrm>
            <a:off x="7131322" y="4785191"/>
            <a:ext cx="1405847" cy="273844"/>
          </a:xfrm>
        </p:spPr>
        <p:txBody>
          <a:bodyPr/>
          <a:lstStyle/>
          <a:p>
            <a:r>
              <a:rPr lang="en-US" sz="1050"/>
              <a:t>February 17, 2026</a:t>
            </a:r>
          </a:p>
        </p:txBody>
      </p:sp>
      <p:sp>
        <p:nvSpPr>
          <p:cNvPr id="5" name="TextBox 4">
            <a:extLst>
              <a:ext uri="{FF2B5EF4-FFF2-40B4-BE49-F238E27FC236}">
                <a16:creationId xmlns:a16="http://schemas.microsoft.com/office/drawing/2014/main" id="{5B7ED1BD-E64A-4A92-1523-9BBE86698D49}"/>
              </a:ext>
            </a:extLst>
          </p:cNvPr>
          <p:cNvSpPr txBox="1"/>
          <p:nvPr/>
        </p:nvSpPr>
        <p:spPr>
          <a:xfrm>
            <a:off x="394855" y="990601"/>
            <a:ext cx="8084127" cy="1815882"/>
          </a:xfrm>
          <a:prstGeom prst="rect">
            <a:avLst/>
          </a:prstGeom>
          <a:noFill/>
        </p:spPr>
        <p:txBody>
          <a:bodyPr wrap="square" rtlCol="0">
            <a:spAutoFit/>
          </a:bodyPr>
          <a:lstStyle/>
          <a:p>
            <a:r>
              <a:rPr lang="en-US"/>
              <a:t>This presentation and questions and answers from today’s webinar will be posted on the Climate Bank’s website:</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Illinois Climate Pollution Reduction Grants: </a:t>
            </a:r>
            <a:r>
              <a:rPr lang="en-US">
                <a:hlinkClick r:id="rId2"/>
              </a:rPr>
              <a:t>https://www.il-fa.com/programs/cprg</a:t>
            </a:r>
            <a:endParaRPr lang="en-US"/>
          </a:p>
          <a:p>
            <a:endParaRPr lang="en-US"/>
          </a:p>
          <a:p>
            <a:r>
              <a:rPr lang="en-US"/>
              <a:t>If you have further questions, please send them to </a:t>
            </a:r>
            <a:r>
              <a:rPr lang="en-US">
                <a:hlinkClick r:id="rId3"/>
              </a:rPr>
              <a:t>ClimateBank@IL-FA.com</a:t>
            </a:r>
            <a:r>
              <a:rPr lang="en-US"/>
              <a:t> by the date that questions are closing, listed in the program NOFO.</a:t>
            </a:r>
          </a:p>
          <a:p>
            <a:endParaRPr lang="en-US"/>
          </a:p>
        </p:txBody>
      </p:sp>
      <p:pic>
        <p:nvPicPr>
          <p:cNvPr id="6" name="Graphic 5" descr="Lights On outline">
            <a:extLst>
              <a:ext uri="{FF2B5EF4-FFF2-40B4-BE49-F238E27FC236}">
                <a16:creationId xmlns:a16="http://schemas.microsoft.com/office/drawing/2014/main" id="{A7FEE1BE-0B0E-6A54-5137-C72D1ED048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4855" y="2615367"/>
            <a:ext cx="1828800" cy="1828800"/>
          </a:xfrm>
          <a:prstGeom prst="rect">
            <a:avLst/>
          </a:prstGeom>
        </p:spPr>
      </p:pic>
      <p:pic>
        <p:nvPicPr>
          <p:cNvPr id="12" name="Graphic 11" descr="Solar Panels outline">
            <a:extLst>
              <a:ext uri="{FF2B5EF4-FFF2-40B4-BE49-F238E27FC236}">
                <a16:creationId xmlns:a16="http://schemas.microsoft.com/office/drawing/2014/main" id="{250F65D1-B493-EF5F-CF9F-12EAB6589FE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608118" y="2552700"/>
            <a:ext cx="1828800" cy="1828800"/>
          </a:xfrm>
          <a:prstGeom prst="rect">
            <a:avLst/>
          </a:prstGeom>
        </p:spPr>
      </p:pic>
      <p:pic>
        <p:nvPicPr>
          <p:cNvPr id="17" name="Graphic 16" descr="Battery charging outline">
            <a:extLst>
              <a:ext uri="{FF2B5EF4-FFF2-40B4-BE49-F238E27FC236}">
                <a16:creationId xmlns:a16="http://schemas.microsoft.com/office/drawing/2014/main" id="{4C02D032-45CF-BD70-E0F2-2C194E80C28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029201" y="2708802"/>
            <a:ext cx="1828800" cy="1828800"/>
          </a:xfrm>
          <a:prstGeom prst="rect">
            <a:avLst/>
          </a:prstGeom>
        </p:spPr>
      </p:pic>
      <p:pic>
        <p:nvPicPr>
          <p:cNvPr id="18" name="Graphic 17" descr="Schoolhouse outline">
            <a:extLst>
              <a:ext uri="{FF2B5EF4-FFF2-40B4-BE49-F238E27FC236}">
                <a16:creationId xmlns:a16="http://schemas.microsoft.com/office/drawing/2014/main" id="{EA2BBC81-F209-BDCA-3630-99549CB5C63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38555" y="2571750"/>
            <a:ext cx="1828800" cy="1828800"/>
          </a:xfrm>
          <a:prstGeom prst="rect">
            <a:avLst/>
          </a:prstGeom>
        </p:spPr>
      </p:pic>
    </p:spTree>
    <p:extLst>
      <p:ext uri="{BB962C8B-B14F-4D97-AF65-F5344CB8AC3E}">
        <p14:creationId xmlns:p14="http://schemas.microsoft.com/office/powerpoint/2010/main" val="1639451966"/>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B7352B-3654-CEE0-C43D-35A99046EEE9}"/>
              </a:ext>
            </a:extLst>
          </p:cNvPr>
          <p:cNvSpPr txBox="1"/>
          <p:nvPr/>
        </p:nvSpPr>
        <p:spPr>
          <a:xfrm>
            <a:off x="1604490" y="685535"/>
            <a:ext cx="7166891" cy="4439677"/>
          </a:xfrm>
          <a:prstGeom prst="rect">
            <a:avLst/>
          </a:prstGeom>
          <a:noFill/>
        </p:spPr>
        <p:txBody>
          <a:bodyPr wrap="square" rtlCol="0">
            <a:spAutoFit/>
          </a:bodyPr>
          <a:lstStyle/>
          <a:p>
            <a:pPr algn="just" defTabSz="685800">
              <a:buClrTx/>
              <a:defRPr/>
            </a:pPr>
            <a:r>
              <a:rPr lang="en-US" sz="2000">
                <a:solidFill>
                  <a:srgbClr val="509753"/>
                </a:solidFill>
                <a:latin typeface="Aptos" panose="020B0004020202020204" pitchFamily="34" charset="0"/>
                <a:hlinkClick r:id="rId2">
                  <a:extLst>
                    <a:ext uri="{A12FA001-AC4F-418D-AE19-62706E023703}">
                      <ahyp:hlinkClr xmlns:ahyp="http://schemas.microsoft.com/office/drawing/2018/hyperlinkcolor" val="tx"/>
                    </a:ext>
                  </a:extLst>
                </a:hlinkClick>
              </a:rPr>
              <a:t>Private Activity Bonds</a:t>
            </a:r>
            <a:endParaRPr lang="en-US" sz="2000">
              <a:solidFill>
                <a:srgbClr val="509753"/>
              </a:solidFill>
              <a:latin typeface="Aptos" panose="020B0004020202020204" pitchFamily="34" charset="0"/>
            </a:endParaRPr>
          </a:p>
          <a:p>
            <a:pPr algn="just" defTabSz="685800">
              <a:spcAft>
                <a:spcPts val="900"/>
              </a:spcAft>
              <a:buClrTx/>
              <a:defRPr/>
            </a:pPr>
            <a:r>
              <a:rPr lang="en-US" sz="1500">
                <a:solidFill>
                  <a:srgbClr val="575757"/>
                </a:solidFill>
                <a:latin typeface="Aptos" panose="020B0004020202020204" pitchFamily="34" charset="0"/>
              </a:rPr>
              <a:t>IFA issues tax-exempt qualified private activity bonds for 501(c)(3) organizations and other conduit borrowers. Borrowers work with banks, underwriters, or placement agents of their own choosing.</a:t>
            </a:r>
          </a:p>
          <a:p>
            <a:pPr defTabSz="685800">
              <a:buClrTx/>
              <a:defRPr/>
            </a:pPr>
            <a:r>
              <a:rPr lang="en-US" sz="2000">
                <a:solidFill>
                  <a:srgbClr val="509753"/>
                </a:solidFill>
                <a:latin typeface="Aptos" panose="020B0004020202020204" pitchFamily="34" charset="0"/>
                <a:hlinkClick r:id="rId3">
                  <a:extLst>
                    <a:ext uri="{A12FA001-AC4F-418D-AE19-62706E023703}">
                      <ahyp:hlinkClr xmlns:ahyp="http://schemas.microsoft.com/office/drawing/2018/hyperlinkcolor" val="tx"/>
                    </a:ext>
                  </a:extLst>
                </a:hlinkClick>
              </a:rPr>
              <a:t>State Small Business Credit Initiative</a:t>
            </a:r>
            <a:endParaRPr lang="en-US" sz="2000">
              <a:solidFill>
                <a:srgbClr val="509753"/>
              </a:solidFill>
              <a:latin typeface="Aptos" panose="020B0004020202020204" pitchFamily="34" charset="0"/>
            </a:endParaRPr>
          </a:p>
          <a:p>
            <a:pPr algn="just" defTabSz="685800">
              <a:spcAft>
                <a:spcPts val="900"/>
              </a:spcAft>
              <a:buClrTx/>
              <a:defRPr/>
            </a:pPr>
            <a:r>
              <a:rPr lang="en-US" sz="1500">
                <a:solidFill>
                  <a:srgbClr val="575757"/>
                </a:solidFill>
                <a:latin typeface="Aptos" panose="020B0004020202020204" pitchFamily="34" charset="0"/>
              </a:rPr>
              <a:t>IFA provides low-cost financing to small businesses for eligible climate-related projects.</a:t>
            </a:r>
          </a:p>
          <a:p>
            <a:pPr defTabSz="685800">
              <a:buClrTx/>
              <a:defRPr/>
            </a:pPr>
            <a:r>
              <a:rPr lang="en-US" sz="2000">
                <a:solidFill>
                  <a:srgbClr val="509753"/>
                </a:solidFill>
                <a:latin typeface="Aptos" panose="020B0004020202020204" pitchFamily="34" charset="0"/>
                <a:hlinkClick r:id="rId4">
                  <a:extLst>
                    <a:ext uri="{A12FA001-AC4F-418D-AE19-62706E023703}">
                      <ahyp:hlinkClr xmlns:ahyp="http://schemas.microsoft.com/office/drawing/2018/hyperlinkcolor" val="tx"/>
                    </a:ext>
                  </a:extLst>
                </a:hlinkClick>
              </a:rPr>
              <a:t>Commercial Property Assessed Clean Energy Bonds</a:t>
            </a:r>
            <a:endParaRPr lang="en-US" sz="2000">
              <a:solidFill>
                <a:srgbClr val="509753"/>
              </a:solidFill>
              <a:latin typeface="Aptos" panose="020B0004020202020204" pitchFamily="34" charset="0"/>
            </a:endParaRPr>
          </a:p>
          <a:p>
            <a:pPr algn="just" defTabSz="685800">
              <a:buClrTx/>
              <a:defRPr/>
            </a:pPr>
            <a:r>
              <a:rPr lang="en-US" sz="1500">
                <a:solidFill>
                  <a:srgbClr val="575757"/>
                </a:solidFill>
                <a:latin typeface="Aptos" panose="020B0004020202020204" pitchFamily="34" charset="0"/>
              </a:rPr>
              <a:t>IFA has statewide authorization to issue bonds and notes to fund eligible building improvements in any PACE area. Eligible improvements include energy efficiency, renewable energy, water use, and EV charging stations. Projects located in Cook County are not currently eligible.</a:t>
            </a:r>
          </a:p>
          <a:p>
            <a:pPr rtl="0">
              <a:spcBef>
                <a:spcPts val="900"/>
              </a:spcBef>
              <a:buNone/>
            </a:pPr>
            <a:r>
              <a:rPr lang="en-US" sz="2000" b="0" i="0" u="sng" strike="noStrike">
                <a:solidFill>
                  <a:srgbClr val="509753"/>
                </a:solidFill>
                <a:effectLst/>
                <a:latin typeface="Aptos" panose="020B0004020202020204" pitchFamily="34" charset="0"/>
                <a:hlinkClick r:id="rId5">
                  <a:extLst>
                    <a:ext uri="{A12FA001-AC4F-418D-AE19-62706E023703}">
                      <ahyp:hlinkClr xmlns:ahyp="http://schemas.microsoft.com/office/drawing/2018/hyperlinkcolor" val="tx"/>
                    </a:ext>
                  </a:extLst>
                </a:hlinkClick>
              </a:rPr>
              <a:t>Energy Efficiency Revolving Loan Fund</a:t>
            </a:r>
            <a:endParaRPr lang="en-US" sz="1800" b="0">
              <a:solidFill>
                <a:srgbClr val="509753"/>
              </a:solidFill>
              <a:effectLst/>
              <a:latin typeface="Aptos" panose="020B0004020202020204" pitchFamily="34" charset="0"/>
            </a:endParaRPr>
          </a:p>
          <a:p>
            <a:pPr rtl="0">
              <a:buNone/>
            </a:pPr>
            <a:r>
              <a:rPr lang="en-US" sz="1500" b="0" i="0" u="none" strike="noStrike">
                <a:solidFill>
                  <a:srgbClr val="595959"/>
                </a:solidFill>
                <a:effectLst/>
                <a:latin typeface="Aptos" panose="020B0004020202020204" pitchFamily="34" charset="0"/>
              </a:rPr>
              <a:t>IFA offers low-interest loans for energy efficiency improvements to commercial or multi-family buildings. Buildings must have undergone an energy audit or assessment. </a:t>
            </a:r>
            <a:endParaRPr lang="en-US">
              <a:solidFill>
                <a:schemeClr val="bg2">
                  <a:lumMod val="10000"/>
                </a:schemeClr>
              </a:solidFill>
            </a:endParaRPr>
          </a:p>
        </p:txBody>
      </p:sp>
      <p:sp>
        <p:nvSpPr>
          <p:cNvPr id="3" name="Title 2">
            <a:extLst>
              <a:ext uri="{FF2B5EF4-FFF2-40B4-BE49-F238E27FC236}">
                <a16:creationId xmlns:a16="http://schemas.microsoft.com/office/drawing/2014/main" id="{EBF89732-B29C-8409-4258-5FB610243475}"/>
              </a:ext>
            </a:extLst>
          </p:cNvPr>
          <p:cNvSpPr>
            <a:spLocks noGrp="1"/>
          </p:cNvSpPr>
          <p:nvPr>
            <p:ph type="title"/>
          </p:nvPr>
        </p:nvSpPr>
        <p:spPr/>
        <p:txBody>
          <a:bodyPr>
            <a:normAutofit fontScale="90000"/>
          </a:bodyPr>
          <a:lstStyle/>
          <a:p>
            <a:r>
              <a:rPr lang="en-US"/>
              <a:t>Other IFA Resources</a:t>
            </a:r>
          </a:p>
        </p:txBody>
      </p:sp>
      <p:sp>
        <p:nvSpPr>
          <p:cNvPr id="4" name="Slide Number Placeholder 3">
            <a:extLst>
              <a:ext uri="{FF2B5EF4-FFF2-40B4-BE49-F238E27FC236}">
                <a16:creationId xmlns:a16="http://schemas.microsoft.com/office/drawing/2014/main" id="{9090B8C9-9192-9C07-8326-1CEB8D597A96}"/>
              </a:ext>
            </a:extLst>
          </p:cNvPr>
          <p:cNvSpPr>
            <a:spLocks noGrp="1"/>
          </p:cNvSpPr>
          <p:nvPr>
            <p:ph type="sldNum" sz="quarter" idx="12"/>
          </p:nvPr>
        </p:nvSpPr>
        <p:spPr/>
        <p:txBody>
          <a:bodyPr>
            <a:normAutofit fontScale="70000" lnSpcReduction="20000"/>
          </a:bodyPr>
          <a:lstStyle/>
          <a:p>
            <a:fld id="{8E965562-4EF2-43B5-91E1-AB55B3E38453}" type="slidenum">
              <a:rPr lang="en-US" smtClean="0"/>
              <a:pPr/>
              <a:t>22</a:t>
            </a:fld>
            <a:endParaRPr lang="en-US"/>
          </a:p>
        </p:txBody>
      </p:sp>
      <p:pic>
        <p:nvPicPr>
          <p:cNvPr id="8" name="Graphic 7" descr="Bank outline">
            <a:extLst>
              <a:ext uri="{FF2B5EF4-FFF2-40B4-BE49-F238E27FC236}">
                <a16:creationId xmlns:a16="http://schemas.microsoft.com/office/drawing/2014/main" id="{6177B9A0-C895-6C10-98FC-115CD646D1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2619" y="663337"/>
            <a:ext cx="1026553" cy="1026553"/>
          </a:xfrm>
          <a:prstGeom prst="rect">
            <a:avLst/>
          </a:prstGeom>
        </p:spPr>
      </p:pic>
      <p:pic>
        <p:nvPicPr>
          <p:cNvPr id="10" name="Graphic 9" descr="City outline">
            <a:extLst>
              <a:ext uri="{FF2B5EF4-FFF2-40B4-BE49-F238E27FC236}">
                <a16:creationId xmlns:a16="http://schemas.microsoft.com/office/drawing/2014/main" id="{BFBCD296-E5F8-EF60-C426-DBEBEC9505A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72617" y="2831656"/>
            <a:ext cx="1026553" cy="1026553"/>
          </a:xfrm>
          <a:prstGeom prst="rect">
            <a:avLst/>
          </a:prstGeom>
        </p:spPr>
      </p:pic>
      <p:pic>
        <p:nvPicPr>
          <p:cNvPr id="12" name="Graphic 11" descr="Store outline">
            <a:extLst>
              <a:ext uri="{FF2B5EF4-FFF2-40B4-BE49-F238E27FC236}">
                <a16:creationId xmlns:a16="http://schemas.microsoft.com/office/drawing/2014/main" id="{BC37AF32-9EF6-3C9B-DC95-0DDF33B8931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2629" y="1787508"/>
            <a:ext cx="946530" cy="946530"/>
          </a:xfrm>
          <a:prstGeom prst="rect">
            <a:avLst/>
          </a:prstGeom>
        </p:spPr>
      </p:pic>
      <p:pic>
        <p:nvPicPr>
          <p:cNvPr id="2" name="Graphic 1" descr="Lights On outline">
            <a:extLst>
              <a:ext uri="{FF2B5EF4-FFF2-40B4-BE49-F238E27FC236}">
                <a16:creationId xmlns:a16="http://schemas.microsoft.com/office/drawing/2014/main" id="{F4DE16F0-DD15-5D93-B48B-C2A0D85D262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2616" y="3955827"/>
            <a:ext cx="1026553" cy="1026553"/>
          </a:xfrm>
          <a:prstGeom prst="rect">
            <a:avLst/>
          </a:prstGeom>
        </p:spPr>
      </p:pic>
    </p:spTree>
    <p:extLst>
      <p:ext uri="{BB962C8B-B14F-4D97-AF65-F5344CB8AC3E}">
        <p14:creationId xmlns:p14="http://schemas.microsoft.com/office/powerpoint/2010/main" val="2838998375"/>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9F6C65-3E56-1A46-3446-3B946305F20F}"/>
              </a:ext>
            </a:extLst>
          </p:cNvPr>
          <p:cNvSpPr/>
          <p:nvPr/>
        </p:nvSpPr>
        <p:spPr>
          <a:xfrm>
            <a:off x="0" y="1418896"/>
            <a:ext cx="9144000" cy="3724604"/>
          </a:xfrm>
          <a:prstGeom prst="rect">
            <a:avLst/>
          </a:prstGeom>
          <a:solidFill>
            <a:srgbClr val="509753"/>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6" name="TextBox 5">
            <a:extLst>
              <a:ext uri="{FF2B5EF4-FFF2-40B4-BE49-F238E27FC236}">
                <a16:creationId xmlns:a16="http://schemas.microsoft.com/office/drawing/2014/main" id="{09A608F8-5A0A-7DE8-1C4C-9703F31F5C0A}"/>
              </a:ext>
            </a:extLst>
          </p:cNvPr>
          <p:cNvSpPr txBox="1"/>
          <p:nvPr/>
        </p:nvSpPr>
        <p:spPr>
          <a:xfrm>
            <a:off x="5175591" y="1494328"/>
            <a:ext cx="2970743"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685800">
              <a:buClrTx/>
              <a:defRPr/>
            </a:pPr>
            <a:r>
              <a:rPr lang="en-US" sz="1800" b="1" kern="1200">
                <a:solidFill>
                  <a:prstClr val="white"/>
                </a:solidFill>
                <a:latin typeface="Open Sans" panose="020B0606030504020204" pitchFamily="34" charset="0"/>
                <a:ea typeface="Open Sans" panose="020B0606030504020204" pitchFamily="34" charset="0"/>
                <a:cs typeface="Open Sans" panose="020B0606030504020204" pitchFamily="34" charset="0"/>
              </a:rPr>
              <a:t>CLIMATE BANK PURPOSE</a:t>
            </a:r>
            <a:endParaRPr lang="en-US" sz="1800" b="1" kern="1200">
              <a:solidFill>
                <a:prstClr val="white"/>
              </a:solidFill>
              <a:latin typeface="Trebuchet MS"/>
            </a:endParaRPr>
          </a:p>
        </p:txBody>
      </p:sp>
      <p:pic>
        <p:nvPicPr>
          <p:cNvPr id="16" name="Picture 15">
            <a:extLst>
              <a:ext uri="{FF2B5EF4-FFF2-40B4-BE49-F238E27FC236}">
                <a16:creationId xmlns:a16="http://schemas.microsoft.com/office/drawing/2014/main" id="{D269B278-4252-D7D1-8119-93BDDB4005E9}"/>
              </a:ext>
            </a:extLst>
          </p:cNvPr>
          <p:cNvPicPr>
            <a:picLocks noChangeAspect="1"/>
          </p:cNvPicPr>
          <p:nvPr/>
        </p:nvPicPr>
        <p:blipFill rotWithShape="1">
          <a:blip r:embed="rId3"/>
          <a:srcRect l="6356" t="3954" r="21784"/>
          <a:stretch/>
        </p:blipFill>
        <p:spPr>
          <a:xfrm>
            <a:off x="0" y="1418896"/>
            <a:ext cx="4177926" cy="3724604"/>
          </a:xfrm>
          <a:prstGeom prst="rect">
            <a:avLst/>
          </a:prstGeom>
          <a:ln>
            <a:noFill/>
          </a:ln>
          <a:effectLst>
            <a:outerShdw blurRad="190500" algn="tl" rotWithShape="0">
              <a:srgbClr val="000000">
                <a:alpha val="70000"/>
              </a:srgbClr>
            </a:outerShdw>
          </a:effectLst>
        </p:spPr>
      </p:pic>
      <p:sp>
        <p:nvSpPr>
          <p:cNvPr id="17" name="Rectangle: Rounded Corners 16">
            <a:extLst>
              <a:ext uri="{FF2B5EF4-FFF2-40B4-BE49-F238E27FC236}">
                <a16:creationId xmlns:a16="http://schemas.microsoft.com/office/drawing/2014/main" id="{D19F34FB-F693-52C0-A3F6-0FA5804C0CDA}"/>
              </a:ext>
            </a:extLst>
          </p:cNvPr>
          <p:cNvSpPr/>
          <p:nvPr/>
        </p:nvSpPr>
        <p:spPr>
          <a:xfrm>
            <a:off x="142976" y="1481848"/>
            <a:ext cx="3651179" cy="750068"/>
          </a:xfrm>
          <a:prstGeom prst="roundRect">
            <a:avLst>
              <a:gd name="adj" fmla="val 8540"/>
            </a:avLst>
          </a:prstGeom>
          <a:solidFill>
            <a:srgbClr val="4D4D4D">
              <a:alpha val="54902"/>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2" name="TextBox 1">
            <a:extLst>
              <a:ext uri="{FF2B5EF4-FFF2-40B4-BE49-F238E27FC236}">
                <a16:creationId xmlns:a16="http://schemas.microsoft.com/office/drawing/2014/main" id="{D200FF89-422A-0CC0-D80A-494946A5671D}"/>
              </a:ext>
            </a:extLst>
          </p:cNvPr>
          <p:cNvSpPr txBox="1"/>
          <p:nvPr/>
        </p:nvSpPr>
        <p:spPr>
          <a:xfrm>
            <a:off x="230990" y="1545259"/>
            <a:ext cx="3507036" cy="584775"/>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defTabSz="685800">
              <a:buClrTx/>
              <a:defRPr/>
            </a:pPr>
            <a:r>
              <a:rPr lang="en-US" sz="1600" b="1" kern="1200">
                <a:solidFill>
                  <a:prstClr val="white"/>
                </a:solidFill>
                <a:latin typeface="Open Sans" panose="020B0606030504020204" pitchFamily="34" charset="0"/>
                <a:ea typeface="Open Sans" panose="020B0606030504020204" pitchFamily="34" charset="0"/>
                <a:cs typeface="Open Sans" panose="020B0606030504020204" pitchFamily="34" charset="0"/>
              </a:rPr>
              <a:t>THE IFA WAS DESIGNATED AS THE CLIMATE BANK BY CEJA</a:t>
            </a:r>
            <a:endParaRPr lang="en-US" sz="1600" b="1" kern="1200">
              <a:solidFill>
                <a:prstClr val="white"/>
              </a:solidFill>
              <a:latin typeface="Trebuchet MS"/>
            </a:endParaRPr>
          </a:p>
        </p:txBody>
      </p:sp>
      <p:sp>
        <p:nvSpPr>
          <p:cNvPr id="7" name="Rectangle 6">
            <a:extLst>
              <a:ext uri="{FF2B5EF4-FFF2-40B4-BE49-F238E27FC236}">
                <a16:creationId xmlns:a16="http://schemas.microsoft.com/office/drawing/2014/main" id="{431B51CD-5DE7-3058-1740-DC88E302BE5E}"/>
              </a:ext>
            </a:extLst>
          </p:cNvPr>
          <p:cNvSpPr/>
          <p:nvPr/>
        </p:nvSpPr>
        <p:spPr>
          <a:xfrm>
            <a:off x="0" y="0"/>
            <a:ext cx="9144000" cy="1423204"/>
          </a:xfrm>
          <a:prstGeom prst="rect">
            <a:avLst/>
          </a:prstGeom>
          <a:solidFill>
            <a:schemeClr val="bg1"/>
          </a:solidFill>
          <a:ln w="9525" cap="rnd" cmpd="sng" algn="ctr">
            <a:noFill/>
            <a:prstDash val="solid"/>
            <a:round/>
            <a:headEnd type="none"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9" name="Arrow: Chevron 8">
            <a:extLst>
              <a:ext uri="{FF2B5EF4-FFF2-40B4-BE49-F238E27FC236}">
                <a16:creationId xmlns:a16="http://schemas.microsoft.com/office/drawing/2014/main" id="{17A6ABAD-6F69-C657-A380-BE6B8F057780}"/>
              </a:ext>
            </a:extLst>
          </p:cNvPr>
          <p:cNvSpPr/>
          <p:nvPr/>
        </p:nvSpPr>
        <p:spPr>
          <a:xfrm>
            <a:off x="4502652" y="422454"/>
            <a:ext cx="525923" cy="768530"/>
          </a:xfrm>
          <a:prstGeom prst="chevron">
            <a:avLst/>
          </a:prstGeom>
          <a:solidFill>
            <a:srgbClr val="509753">
              <a:alpha val="75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10" name="Arrow: Chevron 9">
            <a:extLst>
              <a:ext uri="{FF2B5EF4-FFF2-40B4-BE49-F238E27FC236}">
                <a16:creationId xmlns:a16="http://schemas.microsoft.com/office/drawing/2014/main" id="{F9BA013A-7622-1706-72F2-74F1BE242317}"/>
              </a:ext>
            </a:extLst>
          </p:cNvPr>
          <p:cNvSpPr/>
          <p:nvPr/>
        </p:nvSpPr>
        <p:spPr>
          <a:xfrm>
            <a:off x="4120339" y="422453"/>
            <a:ext cx="525923" cy="768530"/>
          </a:xfrm>
          <a:prstGeom prst="chevron">
            <a:avLst/>
          </a:prstGeom>
          <a:solidFill>
            <a:srgbClr val="509753">
              <a:alpha val="50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sp>
        <p:nvSpPr>
          <p:cNvPr id="11" name="Arrow: Chevron 10">
            <a:extLst>
              <a:ext uri="{FF2B5EF4-FFF2-40B4-BE49-F238E27FC236}">
                <a16:creationId xmlns:a16="http://schemas.microsoft.com/office/drawing/2014/main" id="{1E3AE6B7-5284-34FC-759E-6135DDB154BC}"/>
              </a:ext>
            </a:extLst>
          </p:cNvPr>
          <p:cNvSpPr/>
          <p:nvPr/>
        </p:nvSpPr>
        <p:spPr>
          <a:xfrm>
            <a:off x="3738025" y="422452"/>
            <a:ext cx="525923" cy="768530"/>
          </a:xfrm>
          <a:prstGeom prst="chevron">
            <a:avLst/>
          </a:prstGeom>
          <a:solidFill>
            <a:srgbClr val="509753">
              <a:alpha val="25000"/>
            </a:srgbClr>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buClrTx/>
              <a:defRPr/>
            </a:pPr>
            <a:endParaRPr lang="en-US" sz="900" kern="1200">
              <a:solidFill>
                <a:srgbClr val="FFFFFF"/>
              </a:solidFill>
              <a:latin typeface="Trebuchet MS"/>
            </a:endParaRPr>
          </a:p>
        </p:txBody>
      </p:sp>
      <p:pic>
        <p:nvPicPr>
          <p:cNvPr id="13" name="Picture 12" descr="Text&#10;&#10;Description automatically generated with low confidence">
            <a:extLst>
              <a:ext uri="{FF2B5EF4-FFF2-40B4-BE49-F238E27FC236}">
                <a16:creationId xmlns:a16="http://schemas.microsoft.com/office/drawing/2014/main" id="{589C2A2A-BBE2-BC74-DD8C-BEBE3F32EAF8}"/>
              </a:ext>
            </a:extLst>
          </p:cNvPr>
          <p:cNvPicPr>
            <a:picLocks noChangeAspect="1"/>
          </p:cNvPicPr>
          <p:nvPr/>
        </p:nvPicPr>
        <p:blipFill>
          <a:blip r:embed="rId4"/>
          <a:stretch>
            <a:fillRect/>
          </a:stretch>
        </p:blipFill>
        <p:spPr>
          <a:xfrm>
            <a:off x="5260421" y="373888"/>
            <a:ext cx="1718208" cy="817094"/>
          </a:xfrm>
          <a:prstGeom prst="rect">
            <a:avLst/>
          </a:prstGeom>
        </p:spPr>
      </p:pic>
      <p:sp>
        <p:nvSpPr>
          <p:cNvPr id="8" name="TextBox 7">
            <a:extLst>
              <a:ext uri="{FF2B5EF4-FFF2-40B4-BE49-F238E27FC236}">
                <a16:creationId xmlns:a16="http://schemas.microsoft.com/office/drawing/2014/main" id="{D3AC4A51-E8A1-1A0B-DFAA-5079B1E0A71F}"/>
              </a:ext>
            </a:extLst>
          </p:cNvPr>
          <p:cNvSpPr txBox="1"/>
          <p:nvPr/>
        </p:nvSpPr>
        <p:spPr>
          <a:xfrm>
            <a:off x="4351383" y="1886743"/>
            <a:ext cx="4614545" cy="3088142"/>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pPr defTabSz="685800">
              <a:lnSpc>
                <a:spcPct val="114000"/>
              </a:lnSpc>
              <a:spcBef>
                <a:spcPts val="900"/>
              </a:spcBef>
              <a:defRPr/>
            </a:pPr>
            <a:r>
              <a:rPr lang="en-US" sz="1600" i="1">
                <a:solidFill>
                  <a:schemeClr val="bg1"/>
                </a:solidFill>
                <a:latin typeface="Trebuchet MS"/>
                <a:ea typeface="Open Sans" panose="020B0606030504020204" pitchFamily="34" charset="0"/>
                <a:cs typeface="Open Sans" panose="020B0606030504020204" pitchFamily="34" charset="0"/>
              </a:rPr>
              <a:t>(1) The distribution of the benefits of clean energy in an equitable manner; </a:t>
            </a:r>
          </a:p>
          <a:p>
            <a:pPr defTabSz="685800">
              <a:lnSpc>
                <a:spcPct val="114000"/>
              </a:lnSpc>
              <a:spcBef>
                <a:spcPts val="900"/>
              </a:spcBef>
              <a:defRPr/>
            </a:pPr>
            <a:r>
              <a:rPr lang="en-US" sz="1600" i="1">
                <a:solidFill>
                  <a:schemeClr val="bg1"/>
                </a:solidFill>
                <a:latin typeface="Trebuchet MS"/>
                <a:ea typeface="Open Sans" panose="020B0606030504020204" pitchFamily="34" charset="0"/>
                <a:cs typeface="Open Sans" panose="020B0606030504020204" pitchFamily="34" charset="0"/>
              </a:rPr>
              <a:t>(2) Making clean energy accessible to all; and </a:t>
            </a:r>
          </a:p>
          <a:p>
            <a:pPr defTabSz="685800">
              <a:lnSpc>
                <a:spcPct val="114000"/>
              </a:lnSpc>
              <a:spcBef>
                <a:spcPts val="900"/>
              </a:spcBef>
              <a:defRPr/>
            </a:pPr>
            <a:r>
              <a:rPr lang="en-US" sz="1600" i="1">
                <a:solidFill>
                  <a:schemeClr val="bg1"/>
                </a:solidFill>
                <a:latin typeface="Trebuchet MS"/>
                <a:ea typeface="Open Sans" panose="020B0606030504020204" pitchFamily="34" charset="0"/>
                <a:cs typeface="Open Sans" panose="020B0606030504020204" pitchFamily="34" charset="0"/>
              </a:rPr>
              <a:t>(3) Accelerating the investment of private capital into clean energy projects in a manner reflective of the geographic, racial, ethnic, gender, and income-level diversity of the State.</a:t>
            </a:r>
          </a:p>
          <a:p>
            <a:pPr defTabSz="685800">
              <a:lnSpc>
                <a:spcPct val="114000"/>
              </a:lnSpc>
              <a:spcBef>
                <a:spcPts val="900"/>
              </a:spcBef>
              <a:defRPr/>
            </a:pPr>
            <a:r>
              <a:rPr lang="en-US" sz="1600" b="1">
                <a:solidFill>
                  <a:schemeClr val="bg1"/>
                </a:solidFill>
                <a:latin typeface="Trebuchet MS"/>
                <a:ea typeface="Open Sans" panose="020B0606030504020204" pitchFamily="34" charset="0"/>
                <a:cs typeface="Open Sans" panose="020B0606030504020204" pitchFamily="34" charset="0"/>
              </a:rPr>
              <a:t>- Climate &amp; Equitable Jobs Act, </a:t>
            </a:r>
            <a:br>
              <a:rPr lang="en-US" sz="1600" b="1">
                <a:solidFill>
                  <a:schemeClr val="bg1"/>
                </a:solidFill>
                <a:latin typeface="Trebuchet MS"/>
                <a:ea typeface="Open Sans" panose="020B0606030504020204" pitchFamily="34" charset="0"/>
                <a:cs typeface="Open Sans" panose="020B0606030504020204" pitchFamily="34" charset="0"/>
              </a:rPr>
            </a:br>
            <a:r>
              <a:rPr lang="en-US" sz="1600" b="1">
                <a:solidFill>
                  <a:schemeClr val="bg1"/>
                </a:solidFill>
                <a:latin typeface="Trebuchet MS"/>
                <a:ea typeface="Open Sans" panose="020B0606030504020204" pitchFamily="34" charset="0"/>
                <a:cs typeface="Open Sans" panose="020B0606030504020204" pitchFamily="34" charset="0"/>
              </a:rPr>
              <a:t>2021 (20 ILCS 3501/850-15)</a:t>
            </a:r>
          </a:p>
        </p:txBody>
      </p:sp>
      <p:pic>
        <p:nvPicPr>
          <p:cNvPr id="5" name="Picture 4">
            <a:extLst>
              <a:ext uri="{FF2B5EF4-FFF2-40B4-BE49-F238E27FC236}">
                <a16:creationId xmlns:a16="http://schemas.microsoft.com/office/drawing/2014/main" id="{65B61BBD-DA90-13FF-F9D3-C2A2D360A451}"/>
              </a:ext>
            </a:extLst>
          </p:cNvPr>
          <p:cNvPicPr>
            <a:picLocks noChangeAspect="1"/>
          </p:cNvPicPr>
          <p:nvPr/>
        </p:nvPicPr>
        <p:blipFill>
          <a:blip r:embed="rId5"/>
          <a:stretch>
            <a:fillRect/>
          </a:stretch>
        </p:blipFill>
        <p:spPr>
          <a:xfrm>
            <a:off x="1637401" y="487488"/>
            <a:ext cx="2042735" cy="638458"/>
          </a:xfrm>
          <a:prstGeom prst="rect">
            <a:avLst/>
          </a:prstGeom>
        </p:spPr>
      </p:pic>
    </p:spTree>
    <p:extLst>
      <p:ext uri="{BB962C8B-B14F-4D97-AF65-F5344CB8AC3E}">
        <p14:creationId xmlns:p14="http://schemas.microsoft.com/office/powerpoint/2010/main" val="226549322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154773-ECD3-5136-CB89-277E6FBA1888}"/>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7BBF1B9A-B799-3950-60B2-FCA7055EE257}"/>
              </a:ext>
            </a:extLst>
          </p:cNvPr>
          <p:cNvSpPr txBox="1"/>
          <p:nvPr/>
        </p:nvSpPr>
        <p:spPr>
          <a:xfrm>
            <a:off x="700357" y="216016"/>
            <a:ext cx="6757430" cy="9733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3375" b="1"/>
              <a:t>OVERVIEW</a:t>
            </a:r>
            <a:br>
              <a:rPr lang="en-US" sz="3375" b="1"/>
            </a:br>
            <a:r>
              <a:rPr lang="en-US" sz="3375"/>
              <a:t>Climate Pollution Reduction Grant</a:t>
            </a:r>
            <a:endParaRPr sz="3375"/>
          </a:p>
        </p:txBody>
      </p:sp>
      <p:sp>
        <p:nvSpPr>
          <p:cNvPr id="6" name="TextBox 5">
            <a:extLst>
              <a:ext uri="{FF2B5EF4-FFF2-40B4-BE49-F238E27FC236}">
                <a16:creationId xmlns:a16="http://schemas.microsoft.com/office/drawing/2014/main" id="{8EE27B36-CEA5-AA9E-EA7F-743B5A271D0E}"/>
              </a:ext>
            </a:extLst>
          </p:cNvPr>
          <p:cNvSpPr txBox="1"/>
          <p:nvPr/>
        </p:nvSpPr>
        <p:spPr>
          <a:xfrm>
            <a:off x="760810" y="1527551"/>
            <a:ext cx="8213526" cy="3408625"/>
          </a:xfrm>
          <a:prstGeom prst="rect">
            <a:avLst/>
          </a:prstGeom>
          <a:noFill/>
        </p:spPr>
        <p:txBody>
          <a:bodyPr wrap="square" rtlCol="0">
            <a:spAutoFit/>
          </a:bodyPr>
          <a:lstStyle/>
          <a:p>
            <a:pPr algn="just" defTabSz="514350">
              <a:spcAft>
                <a:spcPts val="675"/>
              </a:spcAft>
              <a:buClrTx/>
              <a:defRPr/>
            </a:pPr>
            <a:r>
              <a:rPr lang="en-US" sz="1800"/>
              <a:t>In October 2024, the US Environmental Protection Agency awarded the state of Illinois, through the Illinois EPA, $430,000,000 under the Climate Pollution Reduction Grant (CPRG) to implement several initiatives and programs across 5 key sectors. These sectors include buildings, transportation, agriculture, power, and industry. </a:t>
            </a:r>
          </a:p>
          <a:p>
            <a:pPr algn="just" defTabSz="514350">
              <a:spcAft>
                <a:spcPts val="675"/>
              </a:spcAft>
              <a:buClrTx/>
              <a:defRPr/>
            </a:pPr>
            <a:endParaRPr lang="en-US" sz="1800"/>
          </a:p>
          <a:p>
            <a:pPr algn="just" defTabSz="514350">
              <a:spcAft>
                <a:spcPts val="675"/>
              </a:spcAft>
              <a:buClrTx/>
              <a:defRPr/>
            </a:pPr>
            <a:r>
              <a:rPr lang="en-US" sz="1800"/>
              <a:t>The Illinois Climate Bank received a subaward of $137,000,000 to implement several initiatives and programs under the CPRG award that aligns with Illinois state policy and CEJA.</a:t>
            </a:r>
          </a:p>
          <a:p>
            <a:pPr marL="192881" indent="-192881" defTabSz="514350">
              <a:buClrTx/>
              <a:buFont typeface="Arial" panose="020B0604020202020204" pitchFamily="34" charset="0"/>
              <a:buChar char="•"/>
              <a:defRPr/>
            </a:pPr>
            <a:endParaRPr lang="en-US" sz="1800">
              <a:solidFill>
                <a:srgbClr val="575757"/>
              </a:solidFill>
            </a:endParaRPr>
          </a:p>
          <a:p>
            <a:pPr marL="192881" indent="-192881" defTabSz="514350">
              <a:buClrTx/>
              <a:buFont typeface="Arial" panose="020B0604020202020204" pitchFamily="34" charset="0"/>
              <a:buChar char="•"/>
              <a:defRPr/>
            </a:pPr>
            <a:endParaRPr lang="en-US" sz="1800">
              <a:solidFill>
                <a:srgbClr val="575757"/>
              </a:solidFill>
            </a:endParaRPr>
          </a:p>
        </p:txBody>
      </p:sp>
      <p:grpSp>
        <p:nvGrpSpPr>
          <p:cNvPr id="5" name="Group">
            <a:extLst>
              <a:ext uri="{FF2B5EF4-FFF2-40B4-BE49-F238E27FC236}">
                <a16:creationId xmlns:a16="http://schemas.microsoft.com/office/drawing/2014/main" id="{D107FA8A-2EDA-8A08-73B4-F96AC37683ED}"/>
              </a:ext>
            </a:extLst>
          </p:cNvPr>
          <p:cNvGrpSpPr/>
          <p:nvPr/>
        </p:nvGrpSpPr>
        <p:grpSpPr>
          <a:xfrm>
            <a:off x="13490" y="-1"/>
            <a:ext cx="476699" cy="5143501"/>
            <a:chOff x="0" y="-1"/>
            <a:chExt cx="1271197" cy="13716001"/>
          </a:xfrm>
          <a:solidFill>
            <a:srgbClr val="509753"/>
          </a:solidFill>
        </p:grpSpPr>
        <p:sp>
          <p:nvSpPr>
            <p:cNvPr id="7" name="Rectangle">
              <a:extLst>
                <a:ext uri="{FF2B5EF4-FFF2-40B4-BE49-F238E27FC236}">
                  <a16:creationId xmlns:a16="http://schemas.microsoft.com/office/drawing/2014/main" id="{F1E07A72-ED87-4769-160A-5E1D636B0F97}"/>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8" name="Insert slide title here">
              <a:extLst>
                <a:ext uri="{FF2B5EF4-FFF2-40B4-BE49-F238E27FC236}">
                  <a16:creationId xmlns:a16="http://schemas.microsoft.com/office/drawing/2014/main" id="{4FB2B6BE-E550-D7CD-0392-162700D152AF}"/>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Tree>
    <p:extLst>
      <p:ext uri="{BB962C8B-B14F-4D97-AF65-F5344CB8AC3E}">
        <p14:creationId xmlns:p14="http://schemas.microsoft.com/office/powerpoint/2010/main" val="3173635572"/>
      </p:ext>
    </p:extLst>
  </p:cSld>
  <p:clrMapOvr>
    <a:masterClrMapping/>
  </p:clrMapOvr>
  <p:transition spd="slow">
    <p:push/>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1+#ppt_w/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698C1-DE6F-172B-23E2-FEA2D1A8234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911260F-917D-34FE-42CF-DC3720EA4996}"/>
              </a:ext>
            </a:extLst>
          </p:cNvPr>
          <p:cNvSpPr>
            <a:spLocks noGrp="1"/>
          </p:cNvSpPr>
          <p:nvPr>
            <p:ph type="title"/>
          </p:nvPr>
        </p:nvSpPr>
        <p:spPr>
          <a:xfrm>
            <a:off x="219709" y="84465"/>
            <a:ext cx="8200013" cy="373949"/>
          </a:xfrm>
        </p:spPr>
        <p:txBody>
          <a:bodyPr>
            <a:noAutofit/>
          </a:bodyPr>
          <a:lstStyle/>
          <a:p>
            <a:r>
              <a:rPr lang="en-US" sz="2400">
                <a:latin typeface="+mj-lt"/>
              </a:rPr>
              <a:t>Grant Funding Opportunities Overview</a:t>
            </a:r>
            <a:endParaRPr lang="en-US" sz="3200">
              <a:latin typeface="+mj-lt"/>
            </a:endParaRPr>
          </a:p>
        </p:txBody>
      </p:sp>
      <p:sp>
        <p:nvSpPr>
          <p:cNvPr id="2" name="Date Placeholder 1">
            <a:extLst>
              <a:ext uri="{FF2B5EF4-FFF2-40B4-BE49-F238E27FC236}">
                <a16:creationId xmlns:a16="http://schemas.microsoft.com/office/drawing/2014/main" id="{43809FC1-5ED5-3A66-1984-BEE935EEE335}"/>
              </a:ext>
            </a:extLst>
          </p:cNvPr>
          <p:cNvSpPr>
            <a:spLocks noGrp="1"/>
          </p:cNvSpPr>
          <p:nvPr>
            <p:ph type="dt" sz="half" idx="14"/>
          </p:nvPr>
        </p:nvSpPr>
        <p:spPr>
          <a:xfrm>
            <a:off x="7886395" y="4869656"/>
            <a:ext cx="1405847" cy="273844"/>
          </a:xfrm>
        </p:spPr>
        <p:txBody>
          <a:bodyPr/>
          <a:lstStyle/>
          <a:p>
            <a:r>
              <a:rPr lang="en-US" sz="1050"/>
              <a:t>February 17, 2026</a:t>
            </a:r>
          </a:p>
        </p:txBody>
      </p:sp>
      <p:graphicFrame>
        <p:nvGraphicFramePr>
          <p:cNvPr id="4" name="Table 3">
            <a:extLst>
              <a:ext uri="{FF2B5EF4-FFF2-40B4-BE49-F238E27FC236}">
                <a16:creationId xmlns:a16="http://schemas.microsoft.com/office/drawing/2014/main" id="{9689B148-E93B-C077-1A8C-4D105B0A3E33}"/>
              </a:ext>
            </a:extLst>
          </p:cNvPr>
          <p:cNvGraphicFramePr>
            <a:graphicFrameLocks noGrp="1"/>
          </p:cNvGraphicFramePr>
          <p:nvPr>
            <p:extLst>
              <p:ext uri="{D42A27DB-BD31-4B8C-83A1-F6EECF244321}">
                <p14:modId xmlns:p14="http://schemas.microsoft.com/office/powerpoint/2010/main" val="1271816409"/>
              </p:ext>
            </p:extLst>
          </p:nvPr>
        </p:nvGraphicFramePr>
        <p:xfrm>
          <a:off x="369422" y="1738744"/>
          <a:ext cx="8425661" cy="2773098"/>
        </p:xfrm>
        <a:graphic>
          <a:graphicData uri="http://schemas.openxmlformats.org/drawingml/2006/table">
            <a:tbl>
              <a:tblPr firstRow="1" bandRow="1">
                <a:tableStyleId>{5C22544A-7EE6-4342-B048-85BDC9FD1C3A}</a:tableStyleId>
              </a:tblPr>
              <a:tblGrid>
                <a:gridCol w="1559962">
                  <a:extLst>
                    <a:ext uri="{9D8B030D-6E8A-4147-A177-3AD203B41FA5}">
                      <a16:colId xmlns:a16="http://schemas.microsoft.com/office/drawing/2014/main" val="3284669307"/>
                    </a:ext>
                  </a:extLst>
                </a:gridCol>
                <a:gridCol w="2021680">
                  <a:extLst>
                    <a:ext uri="{9D8B030D-6E8A-4147-A177-3AD203B41FA5}">
                      <a16:colId xmlns:a16="http://schemas.microsoft.com/office/drawing/2014/main" val="2834232463"/>
                    </a:ext>
                  </a:extLst>
                </a:gridCol>
                <a:gridCol w="1291562">
                  <a:extLst>
                    <a:ext uri="{9D8B030D-6E8A-4147-A177-3AD203B41FA5}">
                      <a16:colId xmlns:a16="http://schemas.microsoft.com/office/drawing/2014/main" val="340703738"/>
                    </a:ext>
                  </a:extLst>
                </a:gridCol>
                <a:gridCol w="1610602">
                  <a:extLst>
                    <a:ext uri="{9D8B030D-6E8A-4147-A177-3AD203B41FA5}">
                      <a16:colId xmlns:a16="http://schemas.microsoft.com/office/drawing/2014/main" val="264067200"/>
                    </a:ext>
                  </a:extLst>
                </a:gridCol>
                <a:gridCol w="1941855">
                  <a:extLst>
                    <a:ext uri="{9D8B030D-6E8A-4147-A177-3AD203B41FA5}">
                      <a16:colId xmlns:a16="http://schemas.microsoft.com/office/drawing/2014/main" val="1920757732"/>
                    </a:ext>
                  </a:extLst>
                </a:gridCol>
              </a:tblGrid>
              <a:tr h="1063944">
                <a:tc>
                  <a:txBody>
                    <a:bodyPr/>
                    <a:lstStyle/>
                    <a:p>
                      <a:pPr algn="ctr"/>
                      <a:r>
                        <a:rPr lang="en-US" sz="1800">
                          <a:latin typeface="Aptos" panose="020B0004020202020204" pitchFamily="34" charset="0"/>
                        </a:rPr>
                        <a:t>Grant Opportunity Name</a:t>
                      </a:r>
                    </a:p>
                  </a:txBody>
                  <a:tcPr anchor="ctr">
                    <a:solidFill>
                      <a:srgbClr val="509753"/>
                    </a:solidFill>
                  </a:tcPr>
                </a:tc>
                <a:tc>
                  <a:txBody>
                    <a:bodyPr/>
                    <a:lstStyle/>
                    <a:p>
                      <a:pPr algn="ctr"/>
                      <a:r>
                        <a:rPr lang="en-US" sz="1800">
                          <a:latin typeface="Aptos" panose="020B0004020202020204" pitchFamily="34" charset="0"/>
                        </a:rPr>
                        <a:t>Estimated Total Program Funding</a:t>
                      </a:r>
                    </a:p>
                  </a:txBody>
                  <a:tcPr anchor="ctr">
                    <a:solidFill>
                      <a:srgbClr val="509753"/>
                    </a:solidFill>
                  </a:tcPr>
                </a:tc>
                <a:tc>
                  <a:txBody>
                    <a:bodyPr/>
                    <a:lstStyle/>
                    <a:p>
                      <a:pPr algn="ctr"/>
                      <a:r>
                        <a:rPr lang="en-US" sz="1800">
                          <a:latin typeface="Aptos" panose="020B0004020202020204" pitchFamily="34" charset="0"/>
                        </a:rPr>
                        <a:t>Award Range</a:t>
                      </a:r>
                    </a:p>
                  </a:txBody>
                  <a:tcPr anchor="ctr">
                    <a:solidFill>
                      <a:srgbClr val="509753"/>
                    </a:solidFill>
                  </a:tcPr>
                </a:tc>
                <a:tc>
                  <a:txBody>
                    <a:bodyPr/>
                    <a:lstStyle/>
                    <a:p>
                      <a:pPr algn="ctr"/>
                      <a:r>
                        <a:rPr lang="en-US" sz="1800">
                          <a:latin typeface="Aptos" panose="020B0004020202020204" pitchFamily="34" charset="0"/>
                        </a:rPr>
                        <a:t>Application Due Date</a:t>
                      </a:r>
                    </a:p>
                  </a:txBody>
                  <a:tcPr anchor="ctr">
                    <a:solidFill>
                      <a:srgbClr val="509753"/>
                    </a:solidFill>
                  </a:tcPr>
                </a:tc>
                <a:tc>
                  <a:txBody>
                    <a:bodyPr/>
                    <a:lstStyle/>
                    <a:p>
                      <a:pPr algn="ctr"/>
                      <a:r>
                        <a:rPr lang="en-US" sz="1800">
                          <a:latin typeface="Aptos" panose="020B0004020202020204" pitchFamily="34" charset="0"/>
                        </a:rPr>
                        <a:t>Eligible Applicants</a:t>
                      </a:r>
                    </a:p>
                  </a:txBody>
                  <a:tcPr anchor="ctr">
                    <a:solidFill>
                      <a:srgbClr val="509753"/>
                    </a:solidFill>
                  </a:tcPr>
                </a:tc>
                <a:extLst>
                  <a:ext uri="{0D108BD9-81ED-4DB2-BD59-A6C34878D82A}">
                    <a16:rowId xmlns:a16="http://schemas.microsoft.com/office/drawing/2014/main" val="2663249543"/>
                  </a:ext>
                </a:extLst>
              </a:tr>
              <a:tr h="854577">
                <a:tc>
                  <a:txBody>
                    <a:bodyPr/>
                    <a:lstStyle/>
                    <a:p>
                      <a:pPr algn="ctr"/>
                      <a:r>
                        <a:rPr lang="en-US" sz="1600">
                          <a:latin typeface="Aptos" panose="020B0004020202020204" pitchFamily="34" charset="0"/>
                        </a:rPr>
                        <a:t>Stretch Code Adoption Grants</a:t>
                      </a:r>
                    </a:p>
                  </a:txBody>
                  <a:tcPr>
                    <a:solidFill>
                      <a:srgbClr val="509753">
                        <a:alpha val="30000"/>
                      </a:srgbClr>
                    </a:solidFill>
                  </a:tcPr>
                </a:tc>
                <a:tc>
                  <a:txBody>
                    <a:bodyPr/>
                    <a:lstStyle/>
                    <a:p>
                      <a:pPr algn="ctr"/>
                      <a:r>
                        <a:rPr lang="en-US" sz="1600">
                          <a:latin typeface="Aptos" panose="020B0004020202020204" pitchFamily="34" charset="0"/>
                        </a:rPr>
                        <a:t>$6,698,352</a:t>
                      </a:r>
                    </a:p>
                  </a:txBody>
                  <a:tcPr>
                    <a:solidFill>
                      <a:srgbClr val="509753">
                        <a:alpha val="30000"/>
                      </a:srgbClr>
                    </a:solidFill>
                  </a:tcPr>
                </a:tc>
                <a:tc>
                  <a:txBody>
                    <a:bodyPr/>
                    <a:lstStyle/>
                    <a:p>
                      <a:pPr algn="ctr"/>
                      <a:r>
                        <a:rPr lang="en-US" sz="1600">
                          <a:latin typeface="Aptos" panose="020B0004020202020204" pitchFamily="34" charset="0"/>
                        </a:rPr>
                        <a:t>Up to $200,000 per award</a:t>
                      </a:r>
                    </a:p>
                  </a:txBody>
                  <a:tcPr>
                    <a:solidFill>
                      <a:srgbClr val="509753">
                        <a:alpha val="30000"/>
                      </a:srgbClr>
                    </a:solidFill>
                  </a:tcPr>
                </a:tc>
                <a:tc>
                  <a:txBody>
                    <a:bodyPr/>
                    <a:lstStyle/>
                    <a:p>
                      <a:pPr algn="ctr"/>
                      <a:r>
                        <a:rPr lang="en-US" sz="1600">
                          <a:latin typeface="Aptos" panose="020B0004020202020204" pitchFamily="34" charset="0"/>
                        </a:rPr>
                        <a:t>April 30, 2026</a:t>
                      </a:r>
                    </a:p>
                  </a:txBody>
                  <a:tcPr>
                    <a:solidFill>
                      <a:srgbClr val="509753">
                        <a:alpha val="30000"/>
                      </a:srgbClr>
                    </a:solidFill>
                  </a:tcPr>
                </a:tc>
                <a:tc>
                  <a:txBody>
                    <a:bodyPr/>
                    <a:lstStyle/>
                    <a:p>
                      <a:pPr algn="ctr"/>
                      <a:r>
                        <a:rPr lang="en-US" sz="1600">
                          <a:latin typeface="Aptos" panose="020B0004020202020204" pitchFamily="34" charset="0"/>
                        </a:rPr>
                        <a:t>Municipalities</a:t>
                      </a:r>
                    </a:p>
                  </a:txBody>
                  <a:tcPr>
                    <a:solidFill>
                      <a:srgbClr val="509753">
                        <a:alpha val="30000"/>
                      </a:srgbClr>
                    </a:solidFill>
                  </a:tcPr>
                </a:tc>
                <a:extLst>
                  <a:ext uri="{0D108BD9-81ED-4DB2-BD59-A6C34878D82A}">
                    <a16:rowId xmlns:a16="http://schemas.microsoft.com/office/drawing/2014/main" val="2154727605"/>
                  </a:ext>
                </a:extLst>
              </a:tr>
              <a:tr h="854577">
                <a:tc>
                  <a:txBody>
                    <a:bodyPr/>
                    <a:lstStyle/>
                    <a:p>
                      <a:pPr algn="ctr"/>
                      <a:r>
                        <a:rPr lang="en-US" sz="1600">
                          <a:latin typeface="Aptos" panose="020B0004020202020204" pitchFamily="34" charset="0"/>
                        </a:rPr>
                        <a:t>Small Utility Clean Energy Planning</a:t>
                      </a:r>
                    </a:p>
                  </a:txBody>
                  <a:tcPr>
                    <a:solidFill>
                      <a:srgbClr val="509753">
                        <a:alpha val="10000"/>
                      </a:srgbClr>
                    </a:solidFill>
                  </a:tcPr>
                </a:tc>
                <a:tc>
                  <a:txBody>
                    <a:bodyPr/>
                    <a:lstStyle/>
                    <a:p>
                      <a:pPr algn="ctr"/>
                      <a:r>
                        <a:rPr lang="en-US" sz="1600">
                          <a:latin typeface="Aptos" panose="020B0004020202020204" pitchFamily="34" charset="0"/>
                        </a:rPr>
                        <a:t>$1,600,000</a:t>
                      </a:r>
                    </a:p>
                  </a:txBody>
                  <a:tcPr>
                    <a:solidFill>
                      <a:srgbClr val="509753">
                        <a:alpha val="10000"/>
                      </a:srgbClr>
                    </a:solidFill>
                  </a:tcPr>
                </a:tc>
                <a:tc>
                  <a:txBody>
                    <a:bodyPr/>
                    <a:lstStyle/>
                    <a:p>
                      <a:pPr algn="ctr"/>
                      <a:r>
                        <a:rPr lang="en-US" sz="1600">
                          <a:latin typeface="Aptos" panose="020B0004020202020204" pitchFamily="34" charset="0"/>
                        </a:rPr>
                        <a:t> Up to $200,000 per award</a:t>
                      </a:r>
                    </a:p>
                  </a:txBody>
                  <a:tcPr>
                    <a:solidFill>
                      <a:srgbClr val="509753">
                        <a:alpha val="10000"/>
                      </a:srgbClr>
                    </a:solidFill>
                  </a:tcPr>
                </a:tc>
                <a:tc>
                  <a:txBody>
                    <a:bodyPr/>
                    <a:lstStyle/>
                    <a:p>
                      <a:pPr algn="ctr"/>
                      <a:r>
                        <a:rPr lang="en-US" sz="1600">
                          <a:latin typeface="Aptos" panose="020B0004020202020204" pitchFamily="34" charset="0"/>
                        </a:rPr>
                        <a:t>April 17, 2026</a:t>
                      </a:r>
                    </a:p>
                  </a:txBody>
                  <a:tcPr>
                    <a:solidFill>
                      <a:srgbClr val="509753">
                        <a:alpha val="10000"/>
                      </a:srgbClr>
                    </a:solidFill>
                  </a:tcPr>
                </a:tc>
                <a:tc>
                  <a:txBody>
                    <a:bodyPr/>
                    <a:lstStyle/>
                    <a:p>
                      <a:pPr algn="ctr"/>
                      <a:r>
                        <a:rPr lang="en-US" sz="1600">
                          <a:latin typeface="Aptos" panose="020B0004020202020204" pitchFamily="34" charset="0"/>
                        </a:rPr>
                        <a:t>Municipal and cooperative electric utilities</a:t>
                      </a:r>
                    </a:p>
                  </a:txBody>
                  <a:tcPr>
                    <a:solidFill>
                      <a:srgbClr val="509753">
                        <a:alpha val="10000"/>
                      </a:srgbClr>
                    </a:solidFill>
                  </a:tcPr>
                </a:tc>
                <a:extLst>
                  <a:ext uri="{0D108BD9-81ED-4DB2-BD59-A6C34878D82A}">
                    <a16:rowId xmlns:a16="http://schemas.microsoft.com/office/drawing/2014/main" val="368715556"/>
                  </a:ext>
                </a:extLst>
              </a:tr>
            </a:tbl>
          </a:graphicData>
        </a:graphic>
      </p:graphicFrame>
      <p:sp>
        <p:nvSpPr>
          <p:cNvPr id="6" name="TextBox 5">
            <a:extLst>
              <a:ext uri="{FF2B5EF4-FFF2-40B4-BE49-F238E27FC236}">
                <a16:creationId xmlns:a16="http://schemas.microsoft.com/office/drawing/2014/main" id="{E6834BBF-CD68-B078-DE2A-B35A58964604}"/>
              </a:ext>
            </a:extLst>
          </p:cNvPr>
          <p:cNvSpPr txBox="1"/>
          <p:nvPr/>
        </p:nvSpPr>
        <p:spPr>
          <a:xfrm>
            <a:off x="369423" y="944691"/>
            <a:ext cx="7865540" cy="584775"/>
          </a:xfrm>
          <a:prstGeom prst="rect">
            <a:avLst/>
          </a:prstGeom>
          <a:noFill/>
        </p:spPr>
        <p:txBody>
          <a:bodyPr wrap="square" rtlCol="0">
            <a:spAutoFit/>
          </a:bodyPr>
          <a:lstStyle/>
          <a:p>
            <a:r>
              <a:rPr lang="en-US" sz="1600">
                <a:latin typeface="Aptos" panose="020B0004020202020204" pitchFamily="34" charset="0"/>
              </a:rPr>
              <a:t>The Illinois Climate Bank currently has two competitive grant solicitations open under CPRG, each aligned with Illinois’ climate and equity goals.</a:t>
            </a:r>
          </a:p>
        </p:txBody>
      </p:sp>
    </p:spTree>
    <p:extLst>
      <p:ext uri="{BB962C8B-B14F-4D97-AF65-F5344CB8AC3E}">
        <p14:creationId xmlns:p14="http://schemas.microsoft.com/office/powerpoint/2010/main" val="2683493364"/>
      </p:ext>
    </p:extLst>
  </p:cSld>
  <p:clrMapOvr>
    <a:masterClrMapping/>
  </p:clrMapOvr>
  <mc:AlternateContent xmlns:mc="http://schemas.openxmlformats.org/markup-compatibility/2006">
    <mc:Choice xmlns:p14="http://schemas.microsoft.com/office/powerpoint/2010/main" Requires="p14">
      <p:transition p14:dur="250">
        <p:fade/>
      </p:transition>
    </mc:Choice>
    <mc:Fallback>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A8D120-AFD5-C295-0711-6747FF464D44}"/>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0D5F57D6-1FBE-3F72-A626-2703B324DAEA}"/>
              </a:ext>
            </a:extLst>
          </p:cNvPr>
          <p:cNvSpPr txBox="1"/>
          <p:nvPr/>
        </p:nvSpPr>
        <p:spPr>
          <a:xfrm>
            <a:off x="700357" y="216016"/>
            <a:ext cx="8328405" cy="3708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Stretch Code Adoption Grants: Program Purpose</a:t>
            </a:r>
            <a:endParaRPr sz="2400" b="1"/>
          </a:p>
        </p:txBody>
      </p:sp>
      <p:grpSp>
        <p:nvGrpSpPr>
          <p:cNvPr id="2" name="Group">
            <a:extLst>
              <a:ext uri="{FF2B5EF4-FFF2-40B4-BE49-F238E27FC236}">
                <a16:creationId xmlns:a16="http://schemas.microsoft.com/office/drawing/2014/main" id="{80D12CF0-267C-3C44-0EAD-7F485145EBF7}"/>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A0AD5630-6F47-6EBD-87BE-FDC2FE96B927}"/>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DFAD10E5-20D8-A34F-ED05-ED1F9A746C70}"/>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4770B316-4A5B-6CE3-2F2B-9B2A4198E778}"/>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r>
              <a:rPr lang="en-US"/>
              <a:t>STRECH CODE ADOPTION GRANTS</a:t>
            </a:r>
            <a:endParaRPr/>
          </a:p>
        </p:txBody>
      </p:sp>
      <p:sp>
        <p:nvSpPr>
          <p:cNvPr id="7" name="TextBox 6">
            <a:extLst>
              <a:ext uri="{FF2B5EF4-FFF2-40B4-BE49-F238E27FC236}">
                <a16:creationId xmlns:a16="http://schemas.microsoft.com/office/drawing/2014/main" id="{D9150820-67C5-9F2D-2CA1-F10F668F9FC5}"/>
              </a:ext>
            </a:extLst>
          </p:cNvPr>
          <p:cNvSpPr txBox="1"/>
          <p:nvPr/>
        </p:nvSpPr>
        <p:spPr>
          <a:xfrm>
            <a:off x="888259" y="868075"/>
            <a:ext cx="7952600" cy="4298869"/>
          </a:xfrm>
          <a:prstGeom prst="rect">
            <a:avLst/>
          </a:prstGeom>
          <a:noFill/>
        </p:spPr>
        <p:txBody>
          <a:bodyPr wrap="square" rtlCol="0">
            <a:spAutoFit/>
          </a:bodyPr>
          <a:lstStyle/>
          <a:p>
            <a:pPr>
              <a:lnSpc>
                <a:spcPct val="107000"/>
              </a:lnSpc>
              <a:buClr>
                <a:srgbClr val="575757"/>
              </a:buClr>
              <a:buSzPts val="900"/>
            </a:pPr>
            <a:r>
              <a:rPr lang="en-US" sz="1600">
                <a:solidFill>
                  <a:schemeClr val="tx1"/>
                </a:solidFill>
                <a:latin typeface="Aptos" panose="020B0004020202020204" pitchFamily="34" charset="0"/>
                <a:ea typeface="Open Sans"/>
                <a:cs typeface="Open Sans"/>
                <a:sym typeface="Open Sans"/>
              </a:rPr>
              <a:t>The Stretch Building Code Adoption Grant Program is designed to facilitate the adoption, implementation, and enforcement of the Illinois Stretch Energy Code by municipalities. The program will provide financial support for education, community engagement, and technical assistance to ensure that municipalities are well equipped to integrate the stretch code into their regulatory frameworks. </a:t>
            </a:r>
            <a:r>
              <a:rPr lang="en-US" sz="1600" b="1">
                <a:solidFill>
                  <a:schemeClr val="tx1"/>
                </a:solidFill>
                <a:latin typeface="Aptos" panose="020B0004020202020204" pitchFamily="34" charset="0"/>
                <a:ea typeface="Open Sans"/>
                <a:cs typeface="Open Sans"/>
                <a:sym typeface="Open Sans"/>
              </a:rPr>
              <a:t>Applicants are not required to meet all program objectives.</a:t>
            </a:r>
            <a:r>
              <a:rPr lang="en-US" sz="1600">
                <a:solidFill>
                  <a:schemeClr val="tx1"/>
                </a:solidFill>
                <a:latin typeface="Aptos" panose="020B0004020202020204" pitchFamily="34" charset="0"/>
                <a:ea typeface="Open Sans"/>
                <a:cs typeface="Open Sans"/>
                <a:sym typeface="Open Sans"/>
              </a:rPr>
              <a:t> </a:t>
            </a:r>
            <a:endParaRPr lang="en" sz="1600">
              <a:solidFill>
                <a:schemeClr val="tx1"/>
              </a:solidFill>
              <a:latin typeface="Aptos" panose="020B0004020202020204" pitchFamily="34" charset="0"/>
              <a:ea typeface="Open Sans"/>
              <a:cs typeface="Open Sans"/>
              <a:sym typeface="Open Sans"/>
            </a:endParaRPr>
          </a:p>
          <a:p>
            <a:pPr lvl="0">
              <a:lnSpc>
                <a:spcPct val="107000"/>
              </a:lnSpc>
              <a:buClr>
                <a:srgbClr val="575757"/>
              </a:buClr>
              <a:buSzPts val="900"/>
            </a:pPr>
            <a:endParaRPr lang="en-US" sz="1600">
              <a:solidFill>
                <a:schemeClr val="tx1"/>
              </a:solidFill>
              <a:latin typeface="Aptos" panose="020B0004020202020204" pitchFamily="34" charset="0"/>
              <a:ea typeface="Open Sans"/>
              <a:cs typeface="Open Sans"/>
              <a:sym typeface="Open Sans"/>
            </a:endParaRPr>
          </a:p>
          <a:p>
            <a:pPr lvl="0">
              <a:lnSpc>
                <a:spcPct val="107000"/>
              </a:lnSpc>
              <a:buClr>
                <a:srgbClr val="575757"/>
              </a:buClr>
              <a:buSzPts val="900"/>
            </a:pPr>
            <a:r>
              <a:rPr lang="en-US" sz="1600">
                <a:latin typeface="Aptos" panose="020B0004020202020204" pitchFamily="34" charset="0"/>
              </a:rPr>
              <a:t>Only a municipality defined in the </a:t>
            </a:r>
            <a:r>
              <a:rPr lang="en-US" sz="1600">
                <a:latin typeface="Aptos" panose="020B0004020202020204" pitchFamily="34" charset="0"/>
                <a:hlinkClick r:id="rId2"/>
              </a:rPr>
              <a:t>Energy Efficient Building Act </a:t>
            </a:r>
            <a:r>
              <a:rPr lang="en-US" sz="1600">
                <a:latin typeface="Aptos" panose="020B0004020202020204" pitchFamily="34" charset="0"/>
              </a:rPr>
              <a:t>(20 ILCS 3125/1) as any city, village, or incorporated town is eligible to apply. </a:t>
            </a:r>
            <a:endParaRPr lang="en-US" sz="1600">
              <a:solidFill>
                <a:schemeClr val="tx1"/>
              </a:solidFill>
              <a:latin typeface="Aptos" panose="020B0004020202020204" pitchFamily="34" charset="0"/>
              <a:ea typeface="Open Sans"/>
              <a:cs typeface="Open Sans"/>
              <a:sym typeface="Open Sans"/>
            </a:endParaRPr>
          </a:p>
          <a:p>
            <a:pPr lvl="0">
              <a:lnSpc>
                <a:spcPct val="107000"/>
              </a:lnSpc>
              <a:buClr>
                <a:srgbClr val="575757"/>
              </a:buClr>
              <a:buSzPts val="900"/>
            </a:pPr>
            <a:endParaRPr lang="en" sz="1600">
              <a:solidFill>
                <a:schemeClr val="tx1"/>
              </a:solidFill>
              <a:latin typeface="Aptos" panose="020B0004020202020204" pitchFamily="34" charset="0"/>
              <a:ea typeface="Open Sans"/>
              <a:cs typeface="Open Sans"/>
              <a:sym typeface="Open Sans"/>
            </a:endParaRPr>
          </a:p>
          <a:p>
            <a:pPr lvl="0">
              <a:lnSpc>
                <a:spcPct val="107000"/>
              </a:lnSpc>
              <a:buClr>
                <a:srgbClr val="575757"/>
              </a:buClr>
              <a:buSzPts val="900"/>
            </a:pPr>
            <a:r>
              <a:rPr lang="en" sz="1600">
                <a:solidFill>
                  <a:schemeClr val="tx1"/>
                </a:solidFill>
                <a:latin typeface="Aptos" panose="020B0004020202020204" pitchFamily="34" charset="0"/>
                <a:ea typeface="Open Sans"/>
                <a:cs typeface="Open Sans"/>
                <a:sym typeface="Open Sans"/>
              </a:rPr>
              <a:t>The program objectives may include:</a:t>
            </a:r>
          </a:p>
          <a:p>
            <a:pPr marL="342900" lvl="0" indent="-342900">
              <a:lnSpc>
                <a:spcPct val="107000"/>
              </a:lnSpc>
              <a:buClrTx/>
              <a:buSzPct val="100000"/>
              <a:buAutoNum type="arabicPeriod"/>
            </a:pPr>
            <a:r>
              <a:rPr lang="en" sz="1600">
                <a:solidFill>
                  <a:schemeClr val="tx1"/>
                </a:solidFill>
                <a:latin typeface="Aptos" panose="020B0004020202020204" pitchFamily="34" charset="0"/>
                <a:ea typeface="Open Sans"/>
                <a:cs typeface="Open Sans"/>
                <a:sym typeface="Open Sans"/>
              </a:rPr>
              <a:t>Municipal awareness and capacity building,</a:t>
            </a:r>
          </a:p>
          <a:p>
            <a:pPr marL="342900" lvl="0" indent="-342900">
              <a:lnSpc>
                <a:spcPct val="107000"/>
              </a:lnSpc>
              <a:buClrTx/>
              <a:buSzPct val="100000"/>
              <a:buAutoNum type="arabicPeriod"/>
            </a:pPr>
            <a:r>
              <a:rPr lang="en-US" sz="1600">
                <a:solidFill>
                  <a:schemeClr val="tx1"/>
                </a:solidFill>
                <a:latin typeface="Aptos" panose="020B0004020202020204" pitchFamily="34" charset="0"/>
                <a:ea typeface="Open Sans"/>
                <a:cs typeface="Open Sans"/>
                <a:sym typeface="Open Sans"/>
              </a:rPr>
              <a:t>C</a:t>
            </a:r>
            <a:r>
              <a:rPr lang="en" sz="1600">
                <a:solidFill>
                  <a:schemeClr val="tx1"/>
                </a:solidFill>
                <a:latin typeface="Aptos" panose="020B0004020202020204" pitchFamily="34" charset="0"/>
                <a:ea typeface="Open Sans"/>
                <a:cs typeface="Open Sans"/>
                <a:sym typeface="Open Sans"/>
              </a:rPr>
              <a:t>ommunity engagement and education, </a:t>
            </a:r>
          </a:p>
          <a:p>
            <a:pPr marL="342900" lvl="0" indent="-342900">
              <a:lnSpc>
                <a:spcPct val="107000"/>
              </a:lnSpc>
              <a:buClrTx/>
              <a:buSzPct val="100000"/>
              <a:buAutoNum type="arabicPeriod"/>
            </a:pPr>
            <a:r>
              <a:rPr lang="en" sz="1600">
                <a:solidFill>
                  <a:schemeClr val="tx1"/>
                </a:solidFill>
                <a:latin typeface="Aptos" panose="020B0004020202020204" pitchFamily="34" charset="0"/>
                <a:ea typeface="Open Sans"/>
                <a:cs typeface="Open Sans"/>
                <a:sym typeface="Open Sans"/>
              </a:rPr>
              <a:t>Incremental code modernization, and</a:t>
            </a:r>
          </a:p>
          <a:p>
            <a:pPr marL="342900" lvl="0" indent="-342900">
              <a:lnSpc>
                <a:spcPct val="107000"/>
              </a:lnSpc>
              <a:buClrTx/>
              <a:buSzPct val="100000"/>
              <a:buAutoNum type="arabicPeriod"/>
            </a:pPr>
            <a:r>
              <a:rPr lang="en-US" sz="1600">
                <a:solidFill>
                  <a:schemeClr val="tx1"/>
                </a:solidFill>
                <a:latin typeface="Aptos" panose="020B0004020202020204" pitchFamily="34" charset="0"/>
                <a:ea typeface="Open Sans"/>
                <a:cs typeface="Open Sans"/>
                <a:sym typeface="Open Sans"/>
              </a:rPr>
              <a:t>E</a:t>
            </a:r>
            <a:r>
              <a:rPr lang="en" sz="1600">
                <a:solidFill>
                  <a:schemeClr val="tx1"/>
                </a:solidFill>
                <a:latin typeface="Aptos" panose="020B0004020202020204" pitchFamily="34" charset="0"/>
                <a:ea typeface="Open Sans"/>
                <a:cs typeface="Open Sans"/>
                <a:sym typeface="Open Sans"/>
              </a:rPr>
              <a:t>missions reductions and energy efficiency improvements</a:t>
            </a:r>
          </a:p>
          <a:p>
            <a:pPr marL="342900" lvl="0" indent="-342900">
              <a:lnSpc>
                <a:spcPct val="107000"/>
              </a:lnSpc>
              <a:buClrTx/>
              <a:buSzPct val="100000"/>
              <a:buAutoNum type="arabicPeriod"/>
            </a:pPr>
            <a:endParaRPr lang="en" sz="1600">
              <a:solidFill>
                <a:schemeClr val="tx1"/>
              </a:solidFill>
              <a:latin typeface="Aptos" panose="020B0004020202020204" pitchFamily="34" charset="0"/>
              <a:ea typeface="Open Sans"/>
              <a:cs typeface="Open Sans"/>
              <a:sym typeface="Open Sans"/>
            </a:endParaRPr>
          </a:p>
        </p:txBody>
      </p:sp>
    </p:spTree>
    <p:extLst>
      <p:ext uri="{BB962C8B-B14F-4D97-AF65-F5344CB8AC3E}">
        <p14:creationId xmlns:p14="http://schemas.microsoft.com/office/powerpoint/2010/main" val="290694427"/>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B6E9D-C503-7FA4-E63C-07A2F2419816}"/>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F4D53A6C-929E-E24C-22E3-2CA5B8DDB96A}"/>
              </a:ext>
            </a:extLst>
          </p:cNvPr>
          <p:cNvSpPr txBox="1"/>
          <p:nvPr/>
        </p:nvSpPr>
        <p:spPr>
          <a:xfrm>
            <a:off x="700357" y="216016"/>
            <a:ext cx="8328405" cy="370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Stretch Code Adoption Grants: Objectives</a:t>
            </a:r>
            <a:endParaRPr sz="2400" b="1"/>
          </a:p>
        </p:txBody>
      </p:sp>
      <p:grpSp>
        <p:nvGrpSpPr>
          <p:cNvPr id="2" name="Group">
            <a:extLst>
              <a:ext uri="{FF2B5EF4-FFF2-40B4-BE49-F238E27FC236}">
                <a16:creationId xmlns:a16="http://schemas.microsoft.com/office/drawing/2014/main" id="{D6E6435C-432B-CD85-B693-33CA2BE316DE}"/>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DD9C17C7-0CC1-E997-2CBA-290C94F2B4F0}"/>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04BDD852-3852-40AF-EFEA-E198535665F6}"/>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FAA81FA8-6562-5E2B-3D5F-05FB74673611}"/>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r>
              <a:rPr lang="en-US"/>
              <a:t>STRECH CODE ADOPTION GRANTS</a:t>
            </a:r>
            <a:endParaRPr/>
          </a:p>
        </p:txBody>
      </p:sp>
      <p:sp>
        <p:nvSpPr>
          <p:cNvPr id="5" name="TextBox 4">
            <a:extLst>
              <a:ext uri="{FF2B5EF4-FFF2-40B4-BE49-F238E27FC236}">
                <a16:creationId xmlns:a16="http://schemas.microsoft.com/office/drawing/2014/main" id="{DBEC0AA7-C047-3D19-EAF1-5237C3F87C23}"/>
              </a:ext>
            </a:extLst>
          </p:cNvPr>
          <p:cNvSpPr txBox="1"/>
          <p:nvPr/>
        </p:nvSpPr>
        <p:spPr>
          <a:xfrm>
            <a:off x="953558" y="813708"/>
            <a:ext cx="7822002" cy="4185761"/>
          </a:xfrm>
          <a:prstGeom prst="rect">
            <a:avLst/>
          </a:prstGeom>
          <a:noFill/>
        </p:spPr>
        <p:txBody>
          <a:bodyPr wrap="square" rtlCol="0">
            <a:spAutoFit/>
          </a:bodyPr>
          <a:lstStyle/>
          <a:p>
            <a:r>
              <a:rPr lang="en-US" b="1">
                <a:latin typeface="Aptos" panose="020B0004020202020204" pitchFamily="34" charset="0"/>
              </a:rPr>
              <a:t>Objective 1: Municipal Awareness and Capacity Building</a:t>
            </a:r>
          </a:p>
          <a:p>
            <a:endParaRPr lang="en-US">
              <a:latin typeface="Aptos" panose="020B0004020202020204" pitchFamily="34" charset="0"/>
            </a:endParaRPr>
          </a:p>
          <a:p>
            <a:r>
              <a:rPr lang="en-US" b="1">
                <a:latin typeface="Aptos" panose="020B0004020202020204" pitchFamily="34" charset="0"/>
              </a:rPr>
              <a:t>Objective: </a:t>
            </a:r>
            <a:r>
              <a:rPr lang="en-US">
                <a:latin typeface="Aptos" panose="020B0004020202020204" pitchFamily="34" charset="0"/>
              </a:rPr>
              <a:t>Enhance the ability of municipalities to adopt and implement the Illinois Stretch Energy Code by providing funding for education, training, and internal capacity development. This will ensure that municipalities have the knowledge, resources, and administrative processes necessary to successfully integrate the stretch code.</a:t>
            </a:r>
          </a:p>
          <a:p>
            <a:endParaRPr lang="en-US">
              <a:latin typeface="Aptos" panose="020B0004020202020204" pitchFamily="34" charset="0"/>
            </a:endParaRPr>
          </a:p>
          <a:p>
            <a:r>
              <a:rPr lang="en-US" b="1">
                <a:latin typeface="Aptos" panose="020B0004020202020204" pitchFamily="34" charset="0"/>
              </a:rPr>
              <a:t>Intended Outcomes: </a:t>
            </a:r>
            <a:r>
              <a:rPr lang="en-US">
                <a:latin typeface="Aptos" panose="020B0004020202020204" pitchFamily="34" charset="0"/>
              </a:rPr>
              <a:t>Municipalities will develop the internal knowledge and resources needed to adopt and implement the stretch code. These efforts are expected to lead to increased adoption of the stretch energy code.</a:t>
            </a:r>
          </a:p>
          <a:p>
            <a:endParaRPr lang="en-US">
              <a:latin typeface="Aptos" panose="020B0004020202020204" pitchFamily="34" charset="0"/>
            </a:endParaRPr>
          </a:p>
          <a:p>
            <a:r>
              <a:rPr lang="en-US" b="1">
                <a:latin typeface="Aptos" panose="020B0004020202020204" pitchFamily="34" charset="0"/>
              </a:rPr>
              <a:t>Metric: </a:t>
            </a:r>
            <a:r>
              <a:rPr lang="en-US">
                <a:latin typeface="Aptos" panose="020B0004020202020204" pitchFamily="34" charset="0"/>
              </a:rPr>
              <a:t>Grant recipients will track the number of municipal staff and local council members trained on the stretch code, including the number of training sessions and workshops held. </a:t>
            </a:r>
            <a:br>
              <a:rPr lang="en-US">
                <a:latin typeface="Aptos" panose="020B0004020202020204" pitchFamily="34" charset="0"/>
              </a:rPr>
            </a:br>
            <a:endParaRPr lang="en-US">
              <a:latin typeface="Aptos" panose="020B0004020202020204" pitchFamily="34" charset="0"/>
            </a:endParaRPr>
          </a:p>
          <a:p>
            <a:endParaRPr lang="en-US">
              <a:latin typeface="Aptos" panose="020B0004020202020204" pitchFamily="34" charset="0"/>
            </a:endParaRPr>
          </a:p>
          <a:p>
            <a:endParaRPr lang="en-US">
              <a:latin typeface="Aptos" panose="020B0004020202020204" pitchFamily="34" charset="0"/>
            </a:endParaRPr>
          </a:p>
          <a:p>
            <a:endParaRPr lang="en-US">
              <a:latin typeface="Aptos" panose="020B0004020202020204" pitchFamily="34" charset="0"/>
            </a:endParaRPr>
          </a:p>
          <a:p>
            <a:r>
              <a:rPr lang="en-US">
                <a:latin typeface="Aptos" panose="020B0004020202020204" pitchFamily="34" charset="0"/>
              </a:rPr>
              <a:t>See NOFO for more details: </a:t>
            </a:r>
            <a:r>
              <a:rPr lang="en-US" u="sng">
                <a:latin typeface="Aptos" panose="020B0004020202020204" pitchFamily="34" charset="0"/>
                <a:hlinkClick r:id="rId2"/>
              </a:rPr>
              <a:t>https://illinoisclimatebank.com/financing-programs/local-governments-nonprofits/stretch-building-code-adoption-support/</a:t>
            </a:r>
            <a:r>
              <a:rPr lang="en-US" u="sng">
                <a:latin typeface="Aptos" panose="020B0004020202020204" pitchFamily="34" charset="0"/>
              </a:rPr>
              <a:t> </a:t>
            </a:r>
            <a:endParaRPr lang="en-US">
              <a:latin typeface="Aptos" panose="020B0004020202020204" pitchFamily="34" charset="0"/>
            </a:endParaRPr>
          </a:p>
        </p:txBody>
      </p:sp>
    </p:spTree>
    <p:extLst>
      <p:ext uri="{BB962C8B-B14F-4D97-AF65-F5344CB8AC3E}">
        <p14:creationId xmlns:p14="http://schemas.microsoft.com/office/powerpoint/2010/main" val="1618982168"/>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40530-F39E-F8E1-7D5E-345DAA298891}"/>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AF89B782-4B0D-7AE1-E2E5-E4FDD80703C1}"/>
              </a:ext>
            </a:extLst>
          </p:cNvPr>
          <p:cNvSpPr txBox="1"/>
          <p:nvPr/>
        </p:nvSpPr>
        <p:spPr>
          <a:xfrm>
            <a:off x="700357" y="216016"/>
            <a:ext cx="8328405" cy="370871"/>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Stretch Code Adoption Grants: Objectives</a:t>
            </a:r>
            <a:endParaRPr sz="2400" b="1"/>
          </a:p>
        </p:txBody>
      </p:sp>
      <p:grpSp>
        <p:nvGrpSpPr>
          <p:cNvPr id="2" name="Group">
            <a:extLst>
              <a:ext uri="{FF2B5EF4-FFF2-40B4-BE49-F238E27FC236}">
                <a16:creationId xmlns:a16="http://schemas.microsoft.com/office/drawing/2014/main" id="{BD294FC1-9A7B-5A13-F29D-5549B083BDD1}"/>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F32DE6E9-16A7-8732-C1A3-93ACC99C0CC5}"/>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92BC9B85-72D0-80BF-3820-4DAA327682C9}"/>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C43B094E-1B9C-D908-4E22-B205327D01D3}"/>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r>
              <a:rPr lang="en-US"/>
              <a:t>STRECH CODE ADOPTION GRANTS</a:t>
            </a:r>
            <a:endParaRPr/>
          </a:p>
        </p:txBody>
      </p:sp>
      <p:sp>
        <p:nvSpPr>
          <p:cNvPr id="5" name="TextBox 4">
            <a:extLst>
              <a:ext uri="{FF2B5EF4-FFF2-40B4-BE49-F238E27FC236}">
                <a16:creationId xmlns:a16="http://schemas.microsoft.com/office/drawing/2014/main" id="{F3CF4A66-3180-46F5-7392-B45A0A98F2B8}"/>
              </a:ext>
            </a:extLst>
          </p:cNvPr>
          <p:cNvSpPr txBox="1"/>
          <p:nvPr/>
        </p:nvSpPr>
        <p:spPr>
          <a:xfrm>
            <a:off x="953558" y="813708"/>
            <a:ext cx="7822002" cy="4185761"/>
          </a:xfrm>
          <a:prstGeom prst="rect">
            <a:avLst/>
          </a:prstGeom>
          <a:noFill/>
        </p:spPr>
        <p:txBody>
          <a:bodyPr wrap="square" rtlCol="0">
            <a:spAutoFit/>
          </a:bodyPr>
          <a:lstStyle/>
          <a:p>
            <a:r>
              <a:rPr lang="en-US" b="1">
                <a:latin typeface="Aptos" panose="020B0004020202020204" pitchFamily="34" charset="0"/>
              </a:rPr>
              <a:t>Objective 2: Community Engagement and Education</a:t>
            </a:r>
          </a:p>
          <a:p>
            <a:endParaRPr lang="en-US">
              <a:latin typeface="Aptos" panose="020B0004020202020204" pitchFamily="34" charset="0"/>
            </a:endParaRPr>
          </a:p>
          <a:p>
            <a:r>
              <a:rPr lang="en-US" b="1">
                <a:latin typeface="Aptos" panose="020B0004020202020204" pitchFamily="34" charset="0"/>
              </a:rPr>
              <a:t>Objective: </a:t>
            </a:r>
            <a:r>
              <a:rPr lang="en-US">
                <a:latin typeface="Aptos" panose="020B0004020202020204" pitchFamily="34" charset="0"/>
              </a:rPr>
              <a:t>Support municipalities in conducting outreach and education efforts to inform residents, businesses, and stakeholders about the stretch code and its benefits, ultimately increasing public understanding and acceptance.</a:t>
            </a:r>
          </a:p>
          <a:p>
            <a:endParaRPr lang="en-US">
              <a:latin typeface="Aptos" panose="020B0004020202020204" pitchFamily="34" charset="0"/>
            </a:endParaRPr>
          </a:p>
          <a:p>
            <a:r>
              <a:rPr lang="en-US" b="1">
                <a:latin typeface="Aptos" panose="020B0004020202020204" pitchFamily="34" charset="0"/>
              </a:rPr>
              <a:t>Intended Outcomes: </a:t>
            </a:r>
            <a:r>
              <a:rPr lang="en-US">
                <a:latin typeface="Aptos" panose="020B0004020202020204" pitchFamily="34" charset="0"/>
              </a:rPr>
              <a:t>Municipalities will conduct effective community outreach to increase awareness and acceptance of stretch code adoption. Municipalities will identify and address public questions and concerns related to stretch code adoption.</a:t>
            </a:r>
          </a:p>
          <a:p>
            <a:endParaRPr lang="en-US">
              <a:latin typeface="Aptos" panose="020B0004020202020204" pitchFamily="34" charset="0"/>
            </a:endParaRPr>
          </a:p>
          <a:p>
            <a:r>
              <a:rPr lang="en-US" b="1">
                <a:latin typeface="Aptos" panose="020B0004020202020204" pitchFamily="34" charset="0"/>
              </a:rPr>
              <a:t>Metrics:</a:t>
            </a:r>
            <a:r>
              <a:rPr lang="en-US">
                <a:latin typeface="Aptos" panose="020B0004020202020204" pitchFamily="34" charset="0"/>
              </a:rPr>
              <a:t> The grant recipient will track the number and type of community engagement activities. The grant recipient may need to provide a summary of the engagement key findings and outcomes. </a:t>
            </a:r>
          </a:p>
          <a:p>
            <a:endParaRPr lang="en-US">
              <a:latin typeface="Aptos" panose="020B0004020202020204" pitchFamily="34" charset="0"/>
            </a:endParaRPr>
          </a:p>
          <a:p>
            <a:endParaRPr lang="en-US">
              <a:latin typeface="Aptos" panose="020B0004020202020204" pitchFamily="34" charset="0"/>
            </a:endParaRPr>
          </a:p>
          <a:p>
            <a:endParaRPr lang="en-US">
              <a:latin typeface="Aptos" panose="020B0004020202020204" pitchFamily="34" charset="0"/>
            </a:endParaRPr>
          </a:p>
          <a:p>
            <a:endParaRPr lang="en-US">
              <a:latin typeface="Aptos" panose="020B0004020202020204" pitchFamily="34" charset="0"/>
            </a:endParaRPr>
          </a:p>
          <a:p>
            <a:endParaRPr lang="en-US">
              <a:latin typeface="Aptos" panose="020B0004020202020204" pitchFamily="34" charset="0"/>
            </a:endParaRPr>
          </a:p>
          <a:p>
            <a:r>
              <a:rPr lang="en-US">
                <a:latin typeface="Aptos" panose="020B0004020202020204" pitchFamily="34" charset="0"/>
              </a:rPr>
              <a:t>See NOFO for more details: </a:t>
            </a:r>
            <a:r>
              <a:rPr lang="en-US" u="sng">
                <a:latin typeface="Aptos" panose="020B0004020202020204" pitchFamily="34" charset="0"/>
                <a:hlinkClick r:id="rId2"/>
              </a:rPr>
              <a:t>https://illinoisclimatebank.com/financing-programs/local-governments-nonprofits/stretch-building-code-adoption-support/</a:t>
            </a:r>
            <a:r>
              <a:rPr lang="en-US" u="sng">
                <a:latin typeface="Aptos" panose="020B0004020202020204" pitchFamily="34" charset="0"/>
              </a:rPr>
              <a:t> </a:t>
            </a:r>
            <a:endParaRPr lang="en-US">
              <a:latin typeface="Aptos" panose="020B0004020202020204" pitchFamily="34" charset="0"/>
            </a:endParaRPr>
          </a:p>
        </p:txBody>
      </p:sp>
    </p:spTree>
    <p:extLst>
      <p:ext uri="{BB962C8B-B14F-4D97-AF65-F5344CB8AC3E}">
        <p14:creationId xmlns:p14="http://schemas.microsoft.com/office/powerpoint/2010/main" val="1817065967"/>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FF569A-218D-3AC6-39E9-0F1EEC1F84EF}"/>
            </a:ext>
          </a:extLst>
        </p:cNvPr>
        <p:cNvGrpSpPr/>
        <p:nvPr/>
      </p:nvGrpSpPr>
      <p:grpSpPr>
        <a:xfrm>
          <a:off x="0" y="0"/>
          <a:ext cx="0" cy="0"/>
          <a:chOff x="0" y="0"/>
          <a:chExt cx="0" cy="0"/>
        </a:xfrm>
      </p:grpSpPr>
      <p:sp>
        <p:nvSpPr>
          <p:cNvPr id="6670" name="Editable vector graphic">
            <a:extLst>
              <a:ext uri="{FF2B5EF4-FFF2-40B4-BE49-F238E27FC236}">
                <a16:creationId xmlns:a16="http://schemas.microsoft.com/office/drawing/2014/main" id="{169CCCDA-5BEA-8081-39A7-C708C82FC554}"/>
              </a:ext>
            </a:extLst>
          </p:cNvPr>
          <p:cNvSpPr txBox="1"/>
          <p:nvPr/>
        </p:nvSpPr>
        <p:spPr>
          <a:xfrm>
            <a:off x="700357" y="216016"/>
            <a:ext cx="8328405" cy="3708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algn="ctr">
              <a:lnSpc>
                <a:spcPct val="90000"/>
              </a:lnSpc>
              <a:defRPr sz="9000" spc="0">
                <a:latin typeface="+mn-lt"/>
                <a:ea typeface="+mn-ea"/>
                <a:cs typeface="+mn-cs"/>
                <a:sym typeface="Montserrat Bold"/>
              </a:defRPr>
            </a:lvl1pPr>
          </a:lstStyle>
          <a:p>
            <a:pPr algn="l"/>
            <a:r>
              <a:rPr lang="en-US" sz="2400" b="1"/>
              <a:t>Stretch Code Adoption Grants: Objectives</a:t>
            </a:r>
            <a:endParaRPr sz="2400" b="1"/>
          </a:p>
        </p:txBody>
      </p:sp>
      <p:grpSp>
        <p:nvGrpSpPr>
          <p:cNvPr id="2" name="Group">
            <a:extLst>
              <a:ext uri="{FF2B5EF4-FFF2-40B4-BE49-F238E27FC236}">
                <a16:creationId xmlns:a16="http://schemas.microsoft.com/office/drawing/2014/main" id="{E06239AE-5B17-7F68-9ECC-D28B0E363780}"/>
              </a:ext>
            </a:extLst>
          </p:cNvPr>
          <p:cNvGrpSpPr/>
          <p:nvPr/>
        </p:nvGrpSpPr>
        <p:grpSpPr>
          <a:xfrm>
            <a:off x="13490" y="-1"/>
            <a:ext cx="476699" cy="5143501"/>
            <a:chOff x="0" y="-1"/>
            <a:chExt cx="1271197" cy="13716001"/>
          </a:xfrm>
          <a:solidFill>
            <a:srgbClr val="509753"/>
          </a:solidFill>
        </p:grpSpPr>
        <p:sp>
          <p:nvSpPr>
            <p:cNvPr id="3" name="Rectangle">
              <a:extLst>
                <a:ext uri="{FF2B5EF4-FFF2-40B4-BE49-F238E27FC236}">
                  <a16:creationId xmlns:a16="http://schemas.microsoft.com/office/drawing/2014/main" id="{63875BB0-446A-B1D6-B317-5BA91B90C5A2}"/>
                </a:ext>
              </a:extLst>
            </p:cNvPr>
            <p:cNvSpPr/>
            <p:nvPr/>
          </p:nvSpPr>
          <p:spPr>
            <a:xfrm>
              <a:off x="0" y="-1"/>
              <a:ext cx="1271197" cy="13716001"/>
            </a:xfrm>
            <a:prstGeom prst="rect">
              <a:avLst/>
            </a:prstGeom>
            <a:grpFill/>
            <a:ln w="12700" cap="flat">
              <a:noFill/>
              <a:miter lim="400000"/>
            </a:ln>
            <a:effectLst/>
          </p:spPr>
          <p:txBody>
            <a:bodyPr wrap="square" lIns="14288" tIns="14288" rIns="14288" bIns="14288" numCol="1" anchor="ctr">
              <a:noAutofit/>
            </a:bodyPr>
            <a:lstStyle/>
            <a:p>
              <a:pPr algn="ctr">
                <a:lnSpc>
                  <a:spcPct val="100000"/>
                </a:lnSpc>
                <a:defRPr sz="3200" spc="0">
                  <a:solidFill>
                    <a:srgbClr val="FFFFFF"/>
                  </a:solidFill>
                  <a:latin typeface="Helvetica Neue Medium"/>
                  <a:ea typeface="Helvetica Neue Medium"/>
                  <a:cs typeface="Helvetica Neue Medium"/>
                  <a:sym typeface="Helvetica Neue Medium"/>
                </a:defRPr>
              </a:pPr>
              <a:endParaRPr sz="1200"/>
            </a:p>
          </p:txBody>
        </p:sp>
        <p:sp>
          <p:nvSpPr>
            <p:cNvPr id="4" name="Insert slide title here">
              <a:extLst>
                <a:ext uri="{FF2B5EF4-FFF2-40B4-BE49-F238E27FC236}">
                  <a16:creationId xmlns:a16="http://schemas.microsoft.com/office/drawing/2014/main" id="{1320B79B-3734-59F1-C140-DD0FB0D5D3E2}"/>
                </a:ext>
              </a:extLst>
            </p:cNvPr>
            <p:cNvSpPr txBox="1"/>
            <p:nvPr/>
          </p:nvSpPr>
          <p:spPr>
            <a:xfrm rot="16200000">
              <a:off x="-5582333" y="6591260"/>
              <a:ext cx="12435865" cy="533480"/>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numCol="1" anchor="t">
              <a:spAutoFit/>
            </a:bodyPr>
            <a:lstStyle>
              <a:lvl1pPr algn="ctr">
                <a:defRPr b="1">
                  <a:solidFill>
                    <a:srgbClr val="FFFFFF"/>
                  </a:solidFill>
                </a:defRPr>
              </a:lvl1pPr>
            </a:lstStyle>
            <a:p>
              <a:endParaRPr sz="1050"/>
            </a:p>
          </p:txBody>
        </p:sp>
      </p:grpSp>
      <p:sp>
        <p:nvSpPr>
          <p:cNvPr id="8" name="Insert slide title here">
            <a:extLst>
              <a:ext uri="{FF2B5EF4-FFF2-40B4-BE49-F238E27FC236}">
                <a16:creationId xmlns:a16="http://schemas.microsoft.com/office/drawing/2014/main" id="{A4D0A22E-9DA7-77F3-1298-28F21DD3F3D4}"/>
              </a:ext>
            </a:extLst>
          </p:cNvPr>
          <p:cNvSpPr txBox="1"/>
          <p:nvPr/>
        </p:nvSpPr>
        <p:spPr>
          <a:xfrm rot="16200000">
            <a:off x="-2205840" y="2414830"/>
            <a:ext cx="4915361" cy="253916"/>
          </a:xfrm>
          <a:prstGeom prst="rect">
            <a:avLst/>
          </a:prstGeom>
          <a:solidFill>
            <a:srgbClr val="509753"/>
          </a:solidFill>
          <a:ln w="12700" cap="flat">
            <a:noFill/>
            <a:miter lim="400000"/>
          </a:ln>
          <a:effectLst/>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19050" tIns="19050" rIns="19050" bIns="19050" numCol="1" anchor="t">
            <a:spAutoFit/>
          </a:bodyPr>
          <a:lstStyle>
            <a:lvl1pPr algn="ctr">
              <a:defRPr b="1">
                <a:solidFill>
                  <a:srgbClr val="FFFFFF"/>
                </a:solidFill>
              </a:defRPr>
            </a:lvl1pPr>
          </a:lstStyle>
          <a:p>
            <a:r>
              <a:rPr lang="en-US"/>
              <a:t>STRECH CODE ADOPTION GRANTS</a:t>
            </a:r>
            <a:endParaRPr/>
          </a:p>
        </p:txBody>
      </p:sp>
      <p:sp>
        <p:nvSpPr>
          <p:cNvPr id="5" name="TextBox 4">
            <a:extLst>
              <a:ext uri="{FF2B5EF4-FFF2-40B4-BE49-F238E27FC236}">
                <a16:creationId xmlns:a16="http://schemas.microsoft.com/office/drawing/2014/main" id="{AED36BD1-6FC4-6FC4-3DEC-881AD3790AA7}"/>
              </a:ext>
            </a:extLst>
          </p:cNvPr>
          <p:cNvSpPr txBox="1"/>
          <p:nvPr/>
        </p:nvSpPr>
        <p:spPr>
          <a:xfrm>
            <a:off x="953558" y="813708"/>
            <a:ext cx="7822002" cy="4185761"/>
          </a:xfrm>
          <a:prstGeom prst="rect">
            <a:avLst/>
          </a:prstGeom>
          <a:noFill/>
        </p:spPr>
        <p:txBody>
          <a:bodyPr wrap="square" rtlCol="0">
            <a:spAutoFit/>
          </a:bodyPr>
          <a:lstStyle/>
          <a:p>
            <a:r>
              <a:rPr lang="en-US" b="1">
                <a:latin typeface="Aptos" panose="020B0004020202020204" pitchFamily="34" charset="0"/>
              </a:rPr>
              <a:t>Objective 3: Incremental Code Modernization</a:t>
            </a:r>
          </a:p>
          <a:p>
            <a:endParaRPr lang="en-US">
              <a:latin typeface="Aptos" panose="020B0004020202020204" pitchFamily="34" charset="0"/>
            </a:endParaRPr>
          </a:p>
          <a:p>
            <a:r>
              <a:rPr lang="en-US" b="1">
                <a:latin typeface="Aptos" panose="020B0004020202020204" pitchFamily="34" charset="0"/>
              </a:rPr>
              <a:t>Objective: </a:t>
            </a:r>
            <a:r>
              <a:rPr lang="en-US">
                <a:latin typeface="Aptos" panose="020B0004020202020204" pitchFamily="34" charset="0"/>
              </a:rPr>
              <a:t>Based on stakeholder feedback, it became evident that many municipalities require additional support in updating base codes before they can realistically adopt stretch energy codes. The objective is to consider municipalities that present a clear and structured plan for a staged approach, including updates to base codes and a timeline for future stretch code adoption.</a:t>
            </a:r>
          </a:p>
          <a:p>
            <a:endParaRPr lang="en-US" b="1">
              <a:latin typeface="Aptos" panose="020B0004020202020204" pitchFamily="34" charset="0"/>
            </a:endParaRPr>
          </a:p>
          <a:p>
            <a:r>
              <a:rPr lang="en-US" b="1">
                <a:latin typeface="Aptos" panose="020B0004020202020204" pitchFamily="34" charset="0"/>
              </a:rPr>
              <a:t>Intended Outcomes: </a:t>
            </a:r>
            <a:r>
              <a:rPr lang="en-US">
                <a:latin typeface="Aptos" panose="020B0004020202020204" pitchFamily="34" charset="0"/>
              </a:rPr>
              <a:t>Municipalities requiring preliminary updates to base codes will develop structured plans and roadmaps for stretch code adoption. Municipalities will integrate incremental code updates that align with statewide energy efficiency goals. A phased approach will ensure that municipalities can successfully implement stretch code requirements over time.</a:t>
            </a:r>
          </a:p>
          <a:p>
            <a:endParaRPr lang="en-US">
              <a:latin typeface="Aptos" panose="020B0004020202020204" pitchFamily="34" charset="0"/>
            </a:endParaRPr>
          </a:p>
          <a:p>
            <a:r>
              <a:rPr lang="en-US" b="1">
                <a:latin typeface="Aptos" panose="020B0004020202020204" pitchFamily="34" charset="0"/>
              </a:rPr>
              <a:t>Metrics: </a:t>
            </a:r>
            <a:r>
              <a:rPr lang="en-US">
                <a:latin typeface="Aptos" panose="020B0004020202020204" pitchFamily="34" charset="0"/>
              </a:rPr>
              <a:t>The number of municipalities that adopt updated codes, as well as the percentage of those municipalities that subsequently proceed with the successful adoption of the stretch code.</a:t>
            </a:r>
          </a:p>
          <a:p>
            <a:endParaRPr lang="en-US">
              <a:latin typeface="Aptos" panose="020B0004020202020204" pitchFamily="34" charset="0"/>
            </a:endParaRPr>
          </a:p>
          <a:p>
            <a:endParaRPr lang="en-US">
              <a:latin typeface="Aptos" panose="020B0004020202020204" pitchFamily="34" charset="0"/>
            </a:endParaRPr>
          </a:p>
          <a:p>
            <a:endParaRPr lang="en-US">
              <a:latin typeface="Aptos" panose="020B0004020202020204" pitchFamily="34" charset="0"/>
            </a:endParaRPr>
          </a:p>
          <a:p>
            <a:r>
              <a:rPr lang="en-US">
                <a:latin typeface="Aptos" panose="020B0004020202020204" pitchFamily="34" charset="0"/>
              </a:rPr>
              <a:t>See NOFO for more details: </a:t>
            </a:r>
            <a:r>
              <a:rPr lang="en-US" u="sng">
                <a:latin typeface="Aptos" panose="020B0004020202020204" pitchFamily="34" charset="0"/>
                <a:hlinkClick r:id="rId2"/>
              </a:rPr>
              <a:t>https://illinoisclimatebank.com/financing-programs/local-governments-nonprofits/stretch-building-code-adoption-support/</a:t>
            </a:r>
            <a:r>
              <a:rPr lang="en-US" u="sng">
                <a:latin typeface="Aptos" panose="020B0004020202020204" pitchFamily="34" charset="0"/>
              </a:rPr>
              <a:t> </a:t>
            </a:r>
            <a:endParaRPr lang="en-US">
              <a:latin typeface="Aptos" panose="020B0004020202020204" pitchFamily="34" charset="0"/>
            </a:endParaRPr>
          </a:p>
        </p:txBody>
      </p:sp>
    </p:spTree>
    <p:extLst>
      <p:ext uri="{BB962C8B-B14F-4D97-AF65-F5344CB8AC3E}">
        <p14:creationId xmlns:p14="http://schemas.microsoft.com/office/powerpoint/2010/main" val="1715956819"/>
      </p:ext>
    </p:extLst>
  </p:cSld>
  <p:clrMapOvr>
    <a:masterClrMapping/>
  </p:clrMapOvr>
  <p:transition spd="slow">
    <p:push/>
  </p:transition>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iterate>
                                    <p:tmAbs val="0"/>
                                  </p:iterate>
                                  <p:childTnLst>
                                    <p:set>
                                      <p:cBhvr>
                                        <p:cTn id="6" fill="hold"/>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1+#ppt_w/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F2E1F115E89CB499095A38206170FF0" ma:contentTypeVersion="13" ma:contentTypeDescription="Create a new document." ma:contentTypeScope="" ma:versionID="31bc7df5adbf6b97fddcd96f3e80d250">
  <xsd:schema xmlns:xsd="http://www.w3.org/2001/XMLSchema" xmlns:xs="http://www.w3.org/2001/XMLSchema" xmlns:p="http://schemas.microsoft.com/office/2006/metadata/properties" xmlns:ns2="21594ae4-dac7-4608-b00f-c06c09592756" xmlns:ns3="f6c68fd0-9dc4-4741-be4b-7f15a6d91b63" targetNamespace="http://schemas.microsoft.com/office/2006/metadata/properties" ma:root="true" ma:fieldsID="4d7ef3001867a5fec2294cf35db87f49" ns2:_="" ns3:_="">
    <xsd:import namespace="21594ae4-dac7-4608-b00f-c06c09592756"/>
    <xsd:import namespace="f6c68fd0-9dc4-4741-be4b-7f15a6d91b6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594ae4-dac7-4608-b00f-c06c09592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6f4e345-88e6-4f5b-aa95-ff1959f62b2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6c68fd0-9dc4-4741-be4b-7f15a6d91b63"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362e708-67c1-43b7-ad59-a91e4b045451}" ma:internalName="TaxCatchAll" ma:showField="CatchAllData" ma:web="f6c68fd0-9dc4-4741-be4b-7f15a6d91b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1594ae4-dac7-4608-b00f-c06c09592756">
      <Terms xmlns="http://schemas.microsoft.com/office/infopath/2007/PartnerControls"/>
    </lcf76f155ced4ddcb4097134ff3c332f>
    <TaxCatchAll xmlns="f6c68fd0-9dc4-4741-be4b-7f15a6d91b6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C8AB13-DF32-461E-ADC4-BF77CFC02D6D}">
  <ds:schemaRefs>
    <ds:schemaRef ds:uri="21594ae4-dac7-4608-b00f-c06c09592756"/>
    <ds:schemaRef ds:uri="f6c68fd0-9dc4-4741-be4b-7f15a6d91b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300B9DA-0EC5-4085-AC7F-1D91738985F0}">
  <ds:schemaRefs>
    <ds:schemaRef ds:uri="21594ae4-dac7-4608-b00f-c06c09592756"/>
    <ds:schemaRef ds:uri="f6c68fd0-9dc4-4741-be4b-7f15a6d91b63"/>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01ED2CE8-83A4-40E2-9F30-83256E85F4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2414</Words>
  <Application>Microsoft Office PowerPoint</Application>
  <PresentationFormat>On-screen Show (16:9)</PresentationFormat>
  <Paragraphs>254</Paragraphs>
  <Slides>22</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Open Sans</vt:lpstr>
      <vt:lpstr>Open Sans Light</vt:lpstr>
      <vt:lpstr>Trebuchet MS</vt:lpstr>
      <vt:lpstr>Simple Light</vt:lpstr>
      <vt:lpstr>PowerPoint Presentation</vt:lpstr>
      <vt:lpstr>PowerPoint Presentation</vt:lpstr>
      <vt:lpstr>PowerPoint Presentation</vt:lpstr>
      <vt:lpstr>PowerPoint Presentation</vt:lpstr>
      <vt:lpstr>Grant Funding Opportunities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Small Utility Clean Energy Planning Grants: Eligible &amp; Non-Eligible Entities</vt:lpstr>
      <vt:lpstr>PowerPoint Presentation</vt:lpstr>
      <vt:lpstr>PowerPoint Presentation</vt:lpstr>
      <vt:lpstr>PowerPoint Presentation</vt:lpstr>
      <vt:lpstr>PowerPoint Presentation</vt:lpstr>
      <vt:lpstr>PowerPoint Presentation</vt:lpstr>
      <vt:lpstr>PowerPoint Presentation</vt:lpstr>
      <vt:lpstr>Contact for Further Questions</vt:lpstr>
      <vt:lpstr>Other IFA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Rebecca Goold</dc:creator>
  <cp:lastModifiedBy>Budz, Jakub</cp:lastModifiedBy>
  <cp:revision>1</cp:revision>
  <dcterms:modified xsi:type="dcterms:W3CDTF">2026-02-17T20:56:46Z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0x0101003F2E1F115E89CB499095A38206170FF0</vt:lpwstr>
  </property>
  <property fmtid="{D5CDD505-2E9C-101B-9397-08002B2CF9AE}" pid="3" name="MediaServiceImageTags">
    <vt:lpwstr/>
  </property>
</Properties>
</file>